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Nunito Sans Light"/>
      <p:regular r:id="rId23"/>
      <p:bold r:id="rId24"/>
      <p:italic r:id="rId25"/>
      <p:boldItalic r:id="rId26"/>
    </p:embeddedFont>
    <p:embeddedFont>
      <p:font typeface="Nunito Sans ExtraLight"/>
      <p:regular r:id="rId27"/>
      <p:bold r:id="rId28"/>
      <p:italic r:id="rId29"/>
      <p:boldItalic r:id="rId30"/>
    </p:embeddedFont>
    <p:embeddedFont>
      <p:font typeface="Nunito Sans Medium"/>
      <p:regular r:id="rId31"/>
      <p:bold r:id="rId32"/>
      <p:italic r:id="rId33"/>
      <p:boldItalic r:id="rId34"/>
    </p:embeddedFont>
    <p:embeddedFont>
      <p:font typeface="Nunito Sans SemiBold"/>
      <p:regular r:id="rId35"/>
      <p:bold r:id="rId36"/>
      <p:italic r:id="rId37"/>
      <p:boldItalic r:id="rId38"/>
    </p:embeddedFont>
    <p:embeddedFont>
      <p:font typeface="Tomorrow"/>
      <p:regular r:id="rId39"/>
      <p:bold r:id="rId40"/>
      <p:italic r:id="rId41"/>
      <p:boldItalic r:id="rId42"/>
    </p:embeddedFont>
    <p:embeddedFont>
      <p:font typeface="Nunito Sans"/>
      <p:regular r:id="rId43"/>
      <p:bold r:id="rId44"/>
      <p:italic r:id="rId45"/>
      <p:boldItalic r:id="rId46"/>
    </p:embeddedFont>
    <p:embeddedFont>
      <p:font typeface="Tomorrow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omorrow-bold.fntdata"/><Relationship Id="rId42" Type="http://schemas.openxmlformats.org/officeDocument/2006/relationships/font" Target="fonts/Tomorrow-boldItalic.fntdata"/><Relationship Id="rId41" Type="http://schemas.openxmlformats.org/officeDocument/2006/relationships/font" Target="fonts/Tomorrow-italic.fntdata"/><Relationship Id="rId44" Type="http://schemas.openxmlformats.org/officeDocument/2006/relationships/font" Target="fonts/NunitoSans-bold.fntdata"/><Relationship Id="rId43" Type="http://schemas.openxmlformats.org/officeDocument/2006/relationships/font" Target="fonts/NunitoSans-regular.fntdata"/><Relationship Id="rId46" Type="http://schemas.openxmlformats.org/officeDocument/2006/relationships/font" Target="fonts/NunitoSans-boldItalic.fntdata"/><Relationship Id="rId45" Type="http://schemas.openxmlformats.org/officeDocument/2006/relationships/font" Target="fonts/Nunito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TomorrowLight-bold.fntdata"/><Relationship Id="rId47" Type="http://schemas.openxmlformats.org/officeDocument/2006/relationships/font" Target="fonts/TomorrowLight-regular.fntdata"/><Relationship Id="rId49" Type="http://schemas.openxmlformats.org/officeDocument/2006/relationships/font" Target="fonts/Tomorrow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Medium-regular.fntdata"/><Relationship Id="rId30" Type="http://schemas.openxmlformats.org/officeDocument/2006/relationships/font" Target="fonts/NunitoSansExtraLight-boldItalic.fntdata"/><Relationship Id="rId33" Type="http://schemas.openxmlformats.org/officeDocument/2006/relationships/font" Target="fonts/NunitoSansMedium-italic.fntdata"/><Relationship Id="rId32" Type="http://schemas.openxmlformats.org/officeDocument/2006/relationships/font" Target="fonts/NunitoSansMedium-bold.fntdata"/><Relationship Id="rId35" Type="http://schemas.openxmlformats.org/officeDocument/2006/relationships/font" Target="fonts/NunitoSansSemiBold-regular.fntdata"/><Relationship Id="rId34" Type="http://schemas.openxmlformats.org/officeDocument/2006/relationships/font" Target="fonts/NunitoSansMedium-boldItalic.fntdata"/><Relationship Id="rId37" Type="http://schemas.openxmlformats.org/officeDocument/2006/relationships/font" Target="fonts/NunitoSansSemiBold-italic.fntdata"/><Relationship Id="rId36" Type="http://schemas.openxmlformats.org/officeDocument/2006/relationships/font" Target="fonts/NunitoSansSemiBold-bold.fntdata"/><Relationship Id="rId39" Type="http://schemas.openxmlformats.org/officeDocument/2006/relationships/font" Target="fonts/Tomorrow-regular.fntdata"/><Relationship Id="rId38" Type="http://schemas.openxmlformats.org/officeDocument/2006/relationships/font" Target="fonts/NunitoSa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SansLight-bold.fntdata"/><Relationship Id="rId23" Type="http://schemas.openxmlformats.org/officeDocument/2006/relationships/font" Target="fonts/NunitoSansLight-regular.fntdata"/><Relationship Id="rId26" Type="http://schemas.openxmlformats.org/officeDocument/2006/relationships/font" Target="fonts/NunitoSansLight-boldItalic.fntdata"/><Relationship Id="rId25" Type="http://schemas.openxmlformats.org/officeDocument/2006/relationships/font" Target="fonts/NunitoSansLight-italic.fntdata"/><Relationship Id="rId28" Type="http://schemas.openxmlformats.org/officeDocument/2006/relationships/font" Target="fonts/NunitoSansExtraLight-bold.fntdata"/><Relationship Id="rId27" Type="http://schemas.openxmlformats.org/officeDocument/2006/relationships/font" Target="fonts/NunitoSansExtraLight-regular.fntdata"/><Relationship Id="rId29" Type="http://schemas.openxmlformats.org/officeDocument/2006/relationships/font" Target="fonts/NunitoSansExtraLight-italic.fntdata"/><Relationship Id="rId50" Type="http://schemas.openxmlformats.org/officeDocument/2006/relationships/font" Target="fonts/Tomorrow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3d223ebc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3d223ebc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6a3594d5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6a3594d5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6a3594d5f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6a3594d5f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6a3594d5f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6a3594d5f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6a3594d5f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6a3594d5f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6a3594d5f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6a3594d5f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3d223ebc9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3d223ebc91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3d223ebc91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3d223ebc91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3d223ebc9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3d223ebc9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6acd2ea1f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6acd2ea1f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3d223ebc9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3d223ebc9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6acd2ea1f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6acd2ea1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3d223ebc91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3d223ebc91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6acd2ea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6acd2ea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3d223ebc91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3d223ebc91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6a3594d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6a3594d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 3">
  <p:cSld name="TITLE_1">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552600" y="2878000"/>
            <a:ext cx="6591300" cy="2052600"/>
          </a:xfrm>
          <a:prstGeom prst="rect">
            <a:avLst/>
          </a:prstGeom>
        </p:spPr>
        <p:txBody>
          <a:bodyPr anchorCtr="0" anchor="b" bIns="91425" lIns="91425" spcFirstLastPara="1" rIns="91425" wrap="square" tIns="91425">
            <a:normAutofit/>
          </a:bodyPr>
          <a:lstStyle>
            <a:lvl1pPr lvl="0">
              <a:lnSpc>
                <a:spcPct val="75000"/>
              </a:lnSpc>
              <a:spcBef>
                <a:spcPts val="0"/>
              </a:spcBef>
              <a:spcAft>
                <a:spcPts val="0"/>
              </a:spcAft>
              <a:buClr>
                <a:schemeClr val="lt1"/>
              </a:buClr>
              <a:buSzPts val="7500"/>
              <a:buFont typeface="Tomorrow Light"/>
              <a:buNone/>
              <a:defRPr sz="75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55" name="Google Shape;55;p14"/>
          <p:cNvSpPr txBox="1"/>
          <p:nvPr>
            <p:ph idx="1" type="subTitle"/>
          </p:nvPr>
        </p:nvSpPr>
        <p:spPr>
          <a:xfrm>
            <a:off x="311700" y="545550"/>
            <a:ext cx="33966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56" name="Google Shape;56;p14"/>
          <p:cNvSpPr txBox="1"/>
          <p:nvPr>
            <p:ph idx="2"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57" name="Google Shape;57;p14"/>
          <p:cNvGrpSpPr/>
          <p:nvPr/>
        </p:nvGrpSpPr>
        <p:grpSpPr>
          <a:xfrm>
            <a:off x="-3175" y="1"/>
            <a:ext cx="9146700" cy="330024"/>
            <a:chOff x="-3175" y="1"/>
            <a:chExt cx="9146700" cy="330024"/>
          </a:xfrm>
        </p:grpSpPr>
        <p:sp>
          <p:nvSpPr>
            <p:cNvPr id="58" name="Google Shape;58;p14"/>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9" name="Google Shape;59;p14"/>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60" name="Google Shape;60;p14"/>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61" name="Google Shape;61;p14"/>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62" name="Google Shape;62;p14"/>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63" name="Google Shape;63;p14"/>
          <p:cNvSpPr/>
          <p:nvPr/>
        </p:nvSpPr>
        <p:spPr>
          <a:xfrm>
            <a:off x="8492701" y="4245025"/>
            <a:ext cx="308400" cy="427800"/>
          </a:xfrm>
          <a:prstGeom prst="chevron">
            <a:avLst>
              <a:gd fmla="val 67909" name="adj"/>
            </a:avLst>
          </a:prstGeom>
          <a:solidFill>
            <a:schemeClr val="accent1"/>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4" name="Google Shape;64;p14"/>
          <p:cNvSpPr/>
          <p:nvPr/>
        </p:nvSpPr>
        <p:spPr>
          <a:xfrm>
            <a:off x="8288201" y="4245025"/>
            <a:ext cx="308400" cy="427800"/>
          </a:xfrm>
          <a:prstGeom prst="chevron">
            <a:avLst>
              <a:gd fmla="val 67909" name="adj"/>
            </a:avLst>
          </a:prstGeom>
          <a:solidFill>
            <a:schemeClr val="accent2"/>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 name="Google Shape;65;p14"/>
          <p:cNvSpPr/>
          <p:nvPr/>
        </p:nvSpPr>
        <p:spPr>
          <a:xfrm>
            <a:off x="8074601" y="4245025"/>
            <a:ext cx="308400" cy="427800"/>
          </a:xfrm>
          <a:prstGeom prst="chevron">
            <a:avLst>
              <a:gd fmla="val 67909" name="adj"/>
            </a:avLst>
          </a:prstGeom>
          <a:solidFill>
            <a:schemeClr val="accent6"/>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4">
  <p:cSld name="TITLE_1_1_4_1">
    <p:bg>
      <p:bgPr>
        <a:solidFill>
          <a:schemeClr val="dk1"/>
        </a:solidFill>
      </p:bgPr>
    </p:bg>
    <p:spTree>
      <p:nvGrpSpPr>
        <p:cNvPr id="66" name="Shape 66"/>
        <p:cNvGrpSpPr/>
        <p:nvPr/>
      </p:nvGrpSpPr>
      <p:grpSpPr>
        <a:xfrm>
          <a:off x="0" y="0"/>
          <a:ext cx="0" cy="0"/>
          <a:chOff x="0" y="0"/>
          <a:chExt cx="0" cy="0"/>
        </a:xfrm>
      </p:grpSpPr>
      <p:pic>
        <p:nvPicPr>
          <p:cNvPr descr="A man stands with his back to the camera while working on a desktop computer. " id="67" name="Google Shape;67;p15"/>
          <p:cNvPicPr preferRelativeResize="0"/>
          <p:nvPr/>
        </p:nvPicPr>
        <p:blipFill rotWithShape="1">
          <a:blip r:embed="rId2">
            <a:alphaModFix/>
          </a:blip>
          <a:srcRect b="0" l="9485" r="34980" t="0"/>
          <a:stretch/>
        </p:blipFill>
        <p:spPr>
          <a:xfrm flipH="1">
            <a:off x="4858524" y="0"/>
            <a:ext cx="4285476" cy="5143501"/>
          </a:xfrm>
          <a:prstGeom prst="rect">
            <a:avLst/>
          </a:prstGeom>
          <a:noFill/>
          <a:ln>
            <a:noFill/>
          </a:ln>
        </p:spPr>
      </p:pic>
      <p:pic>
        <p:nvPicPr>
          <p:cNvPr id="68" name="Google Shape;68;p15"/>
          <p:cNvPicPr preferRelativeResize="0"/>
          <p:nvPr/>
        </p:nvPicPr>
        <p:blipFill>
          <a:blip r:embed="rId3">
            <a:alphaModFix/>
          </a:blip>
          <a:stretch>
            <a:fillRect/>
          </a:stretch>
        </p:blipFill>
        <p:spPr>
          <a:xfrm>
            <a:off x="4848601" y="0"/>
            <a:ext cx="2835455" cy="5143501"/>
          </a:xfrm>
          <a:prstGeom prst="rect">
            <a:avLst/>
          </a:prstGeom>
          <a:noFill/>
          <a:ln>
            <a:noFill/>
          </a:ln>
        </p:spPr>
      </p:pic>
      <p:sp>
        <p:nvSpPr>
          <p:cNvPr id="69" name="Google Shape;69;p15"/>
          <p:cNvSpPr txBox="1"/>
          <p:nvPr>
            <p:ph idx="12" type="sldNum"/>
          </p:nvPr>
        </p:nvSpPr>
        <p:spPr>
          <a:xfrm>
            <a:off x="8651378" y="4856473"/>
            <a:ext cx="5484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1pPr>
            <a:lvl2pPr indent="0" lvl="1"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2pPr>
            <a:lvl3pPr indent="0" lvl="2"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3pPr>
            <a:lvl4pPr indent="0" lvl="3"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4pPr>
            <a:lvl5pPr indent="0" lvl="4"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5pPr>
            <a:lvl6pPr indent="0" lvl="5"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6pPr>
            <a:lvl7pPr indent="0" lvl="6"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7pPr>
            <a:lvl8pPr indent="0" lvl="7"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8pPr>
            <a:lvl9pPr indent="0" lvl="8"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5"/>
          <p:cNvSpPr txBox="1"/>
          <p:nvPr/>
        </p:nvSpPr>
        <p:spPr>
          <a:xfrm>
            <a:off x="454900" y="206125"/>
            <a:ext cx="4761300" cy="5541300"/>
          </a:xfrm>
          <a:prstGeom prst="rect">
            <a:avLst/>
          </a:prstGeom>
          <a:noFill/>
          <a:ln>
            <a:noFill/>
          </a:ln>
          <a:effectLst>
            <a:outerShdw blurRad="1428750" rotWithShape="0" algn="bl" dir="5400000" dist="19050">
              <a:schemeClr val="accent2">
                <a:alpha val="33725"/>
              </a:schemeClr>
            </a:outerShdw>
          </a:effectLst>
        </p:spPr>
        <p:txBody>
          <a:bodyPr anchorCtr="0" anchor="t" bIns="0" lIns="0" spcFirstLastPara="1" rIns="0" wrap="square" tIns="0">
            <a:spAutoFit/>
          </a:bodyPr>
          <a:lstStyle/>
          <a:p>
            <a:pPr indent="0" lvl="0" marL="0" marR="0" rtl="0" algn="l">
              <a:lnSpc>
                <a:spcPct val="90000"/>
              </a:lnSpc>
              <a:spcBef>
                <a:spcPts val="0"/>
              </a:spcBef>
              <a:spcAft>
                <a:spcPts val="1000"/>
              </a:spcAft>
              <a:buClr>
                <a:srgbClr val="000000"/>
              </a:buClr>
              <a:buSzPts val="40000"/>
              <a:buFont typeface="Arial"/>
              <a:buNone/>
            </a:pPr>
            <a:r>
              <a:rPr lang="en" sz="40000">
                <a:solidFill>
                  <a:schemeClr val="dk1"/>
                </a:solidFill>
                <a:latin typeface="Tomorrow"/>
                <a:ea typeface="Tomorrow"/>
                <a:cs typeface="Tomorrow"/>
                <a:sym typeface="Tomorrow"/>
              </a:rPr>
              <a:t>W</a:t>
            </a:r>
            <a:endParaRPr sz="40000">
              <a:solidFill>
                <a:schemeClr val="dk1"/>
              </a:solidFill>
              <a:latin typeface="Tomorrow"/>
              <a:ea typeface="Tomorrow"/>
              <a:cs typeface="Tomorrow"/>
              <a:sym typeface="Tomorrow"/>
            </a:endParaRPr>
          </a:p>
        </p:txBody>
      </p:sp>
      <p:sp>
        <p:nvSpPr>
          <p:cNvPr id="71" name="Google Shape;71;p15"/>
          <p:cNvSpPr txBox="1"/>
          <p:nvPr>
            <p:ph idx="1" type="subTitle"/>
          </p:nvPr>
        </p:nvSpPr>
        <p:spPr>
          <a:xfrm>
            <a:off x="502775" y="3351600"/>
            <a:ext cx="3596100" cy="14661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500"/>
              <a:buFont typeface="Nunito Sans Medium"/>
              <a:buNone/>
              <a:defRPr sz="1500">
                <a:solidFill>
                  <a:schemeClr val="lt1"/>
                </a:solidFill>
                <a:latin typeface="Nunito Sans Medium"/>
                <a:ea typeface="Nunito Sans Medium"/>
                <a:cs typeface="Nunito Sans Medium"/>
                <a:sym typeface="Nunito Sans Medium"/>
              </a:defRPr>
            </a:lvl1pPr>
            <a:lvl2pPr lvl="1">
              <a:spcBef>
                <a:spcPts val="0"/>
              </a:spcBef>
              <a:spcAft>
                <a:spcPts val="0"/>
              </a:spcAft>
              <a:buClr>
                <a:schemeClr val="lt1"/>
              </a:buClr>
              <a:buSzPts val="1500"/>
              <a:buFont typeface="Nunito Sans"/>
              <a:buNone/>
              <a:defRPr sz="1500">
                <a:solidFill>
                  <a:schemeClr val="lt1"/>
                </a:solidFill>
              </a:defRPr>
            </a:lvl2pPr>
            <a:lvl3pPr lvl="2">
              <a:spcBef>
                <a:spcPts val="0"/>
              </a:spcBef>
              <a:spcAft>
                <a:spcPts val="0"/>
              </a:spcAft>
              <a:buClr>
                <a:schemeClr val="lt1"/>
              </a:buClr>
              <a:buSzPts val="1500"/>
              <a:buFont typeface="Nunito Sans"/>
              <a:buNone/>
              <a:defRPr sz="1500">
                <a:solidFill>
                  <a:schemeClr val="lt1"/>
                </a:solidFill>
              </a:defRPr>
            </a:lvl3pPr>
            <a:lvl4pPr lvl="3">
              <a:spcBef>
                <a:spcPts val="0"/>
              </a:spcBef>
              <a:spcAft>
                <a:spcPts val="0"/>
              </a:spcAft>
              <a:buClr>
                <a:schemeClr val="lt1"/>
              </a:buClr>
              <a:buSzPts val="1500"/>
              <a:buFont typeface="Nunito Sans"/>
              <a:buNone/>
              <a:defRPr sz="1500">
                <a:solidFill>
                  <a:schemeClr val="lt1"/>
                </a:solidFill>
              </a:defRPr>
            </a:lvl4pPr>
            <a:lvl5pPr lvl="4">
              <a:spcBef>
                <a:spcPts val="0"/>
              </a:spcBef>
              <a:spcAft>
                <a:spcPts val="0"/>
              </a:spcAft>
              <a:buClr>
                <a:schemeClr val="lt1"/>
              </a:buClr>
              <a:buSzPts val="1500"/>
              <a:buFont typeface="Nunito Sans"/>
              <a:buNone/>
              <a:defRPr sz="1500">
                <a:solidFill>
                  <a:schemeClr val="lt1"/>
                </a:solidFill>
              </a:defRPr>
            </a:lvl5pPr>
            <a:lvl6pPr lvl="5">
              <a:spcBef>
                <a:spcPts val="0"/>
              </a:spcBef>
              <a:spcAft>
                <a:spcPts val="0"/>
              </a:spcAft>
              <a:buClr>
                <a:schemeClr val="lt1"/>
              </a:buClr>
              <a:buSzPts val="1500"/>
              <a:buFont typeface="Nunito Sans"/>
              <a:buNone/>
              <a:defRPr sz="1500">
                <a:solidFill>
                  <a:schemeClr val="lt1"/>
                </a:solidFill>
              </a:defRPr>
            </a:lvl6pPr>
            <a:lvl7pPr lvl="6">
              <a:spcBef>
                <a:spcPts val="0"/>
              </a:spcBef>
              <a:spcAft>
                <a:spcPts val="0"/>
              </a:spcAft>
              <a:buClr>
                <a:schemeClr val="lt1"/>
              </a:buClr>
              <a:buSzPts val="1500"/>
              <a:buFont typeface="Nunito Sans"/>
              <a:buNone/>
              <a:defRPr sz="1500">
                <a:solidFill>
                  <a:schemeClr val="lt1"/>
                </a:solidFill>
              </a:defRPr>
            </a:lvl7pPr>
            <a:lvl8pPr lvl="7">
              <a:spcBef>
                <a:spcPts val="0"/>
              </a:spcBef>
              <a:spcAft>
                <a:spcPts val="0"/>
              </a:spcAft>
              <a:buClr>
                <a:schemeClr val="lt1"/>
              </a:buClr>
              <a:buSzPts val="1500"/>
              <a:buFont typeface="Nunito Sans"/>
              <a:buNone/>
              <a:defRPr sz="1500">
                <a:solidFill>
                  <a:schemeClr val="lt1"/>
                </a:solidFill>
              </a:defRPr>
            </a:lvl8pPr>
            <a:lvl9pPr lvl="8">
              <a:spcBef>
                <a:spcPts val="0"/>
              </a:spcBef>
              <a:spcAft>
                <a:spcPts val="0"/>
              </a:spcAft>
              <a:buClr>
                <a:schemeClr val="lt1"/>
              </a:buClr>
              <a:buSzPts val="1500"/>
              <a:buFont typeface="Nunito Sans"/>
              <a:buNone/>
              <a:defRPr sz="1500">
                <a:solidFill>
                  <a:schemeClr val="lt1"/>
                </a:solidFill>
              </a:defRPr>
            </a:lvl9pPr>
          </a:lstStyle>
          <a:p/>
        </p:txBody>
      </p:sp>
      <p:sp>
        <p:nvSpPr>
          <p:cNvPr id="72" name="Google Shape;72;p15"/>
          <p:cNvSpPr txBox="1"/>
          <p:nvPr>
            <p:ph idx="2"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73" name="Google Shape;73;p15"/>
          <p:cNvSpPr txBox="1"/>
          <p:nvPr>
            <p:ph type="ctrTitle"/>
          </p:nvPr>
        </p:nvSpPr>
        <p:spPr>
          <a:xfrm>
            <a:off x="343075" y="538250"/>
            <a:ext cx="4904400" cy="2052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Font typeface="Tomorrow Light"/>
              <a:buNone/>
              <a:defRPr sz="3600">
                <a:solidFill>
                  <a:schemeClr val="accent2"/>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grpSp>
        <p:nvGrpSpPr>
          <p:cNvPr id="74" name="Google Shape;74;p15"/>
          <p:cNvGrpSpPr/>
          <p:nvPr/>
        </p:nvGrpSpPr>
        <p:grpSpPr>
          <a:xfrm>
            <a:off x="-3175" y="1"/>
            <a:ext cx="9146700" cy="330024"/>
            <a:chOff x="-3175" y="1"/>
            <a:chExt cx="9146700" cy="330024"/>
          </a:xfrm>
        </p:grpSpPr>
        <p:sp>
          <p:nvSpPr>
            <p:cNvPr id="75" name="Google Shape;75;p15"/>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76" name="Google Shape;76;p15"/>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77" name="Google Shape;77;p15"/>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15"/>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79" name="Google Shape;79;p15"/>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3 ">
  <p:cSld name="CUSTOM">
    <p:bg>
      <p:bgPr>
        <a:solidFill>
          <a:schemeClr val="dk1"/>
        </a:solidFill>
      </p:bgPr>
    </p:bg>
    <p:spTree>
      <p:nvGrpSpPr>
        <p:cNvPr id="80" name="Shape 80"/>
        <p:cNvGrpSpPr/>
        <p:nvPr/>
      </p:nvGrpSpPr>
      <p:grpSpPr>
        <a:xfrm>
          <a:off x="0" y="0"/>
          <a:ext cx="0" cy="0"/>
          <a:chOff x="0" y="0"/>
          <a:chExt cx="0" cy="0"/>
        </a:xfrm>
      </p:grpSpPr>
      <p:sp>
        <p:nvSpPr>
          <p:cNvPr id="81" name="Google Shape;81;p16"/>
          <p:cNvSpPr/>
          <p:nvPr/>
        </p:nvSpPr>
        <p:spPr>
          <a:xfrm>
            <a:off x="-675" y="3542125"/>
            <a:ext cx="9146700" cy="1601400"/>
          </a:xfrm>
          <a:prstGeom prst="snip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82" name="Google Shape;82;p16"/>
          <p:cNvSpPr txBox="1"/>
          <p:nvPr>
            <p:ph idx="1" type="subTitle"/>
          </p:nvPr>
        </p:nvSpPr>
        <p:spPr>
          <a:xfrm>
            <a:off x="4922325" y="3969850"/>
            <a:ext cx="19731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3" name="Google Shape;83;p16"/>
          <p:cNvSpPr txBox="1"/>
          <p:nvPr>
            <p:ph idx="2" type="subTitle"/>
          </p:nvPr>
        </p:nvSpPr>
        <p:spPr>
          <a:xfrm>
            <a:off x="2762650" y="3969850"/>
            <a:ext cx="18249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4" name="Google Shape;84;p16"/>
          <p:cNvSpPr txBox="1"/>
          <p:nvPr>
            <p:ph idx="3" type="subTitle"/>
          </p:nvPr>
        </p:nvSpPr>
        <p:spPr>
          <a:xfrm>
            <a:off x="7136875" y="3969850"/>
            <a:ext cx="17760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5" name="Google Shape;85;p16"/>
          <p:cNvSpPr txBox="1"/>
          <p:nvPr>
            <p:ph type="title"/>
          </p:nvPr>
        </p:nvSpPr>
        <p:spPr>
          <a:xfrm>
            <a:off x="4922325" y="3733600"/>
            <a:ext cx="14343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6" name="Google Shape;86;p16"/>
          <p:cNvSpPr txBox="1"/>
          <p:nvPr>
            <p:ph idx="4" type="title"/>
          </p:nvPr>
        </p:nvSpPr>
        <p:spPr>
          <a:xfrm>
            <a:off x="2762650" y="3733600"/>
            <a:ext cx="13740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7" name="Google Shape;87;p16"/>
          <p:cNvSpPr txBox="1"/>
          <p:nvPr>
            <p:ph idx="5" type="title"/>
          </p:nvPr>
        </p:nvSpPr>
        <p:spPr>
          <a:xfrm>
            <a:off x="7136875" y="3733600"/>
            <a:ext cx="12453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8" name="Google Shape;88;p16"/>
          <p:cNvSpPr txBox="1"/>
          <p:nvPr>
            <p:ph idx="6"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89" name="Google Shape;89;p16"/>
          <p:cNvSpPr/>
          <p:nvPr/>
        </p:nvSpPr>
        <p:spPr>
          <a:xfrm>
            <a:off x="80443" y="3542125"/>
            <a:ext cx="1154100" cy="16014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 name="Google Shape;90;p16"/>
          <p:cNvSpPr/>
          <p:nvPr/>
        </p:nvSpPr>
        <p:spPr>
          <a:xfrm>
            <a:off x="1070582" y="3542125"/>
            <a:ext cx="1154100" cy="16014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 name="Google Shape;91;p16"/>
          <p:cNvSpPr/>
          <p:nvPr/>
        </p:nvSpPr>
        <p:spPr>
          <a:xfrm rot="-8100000">
            <a:off x="-182293" y="4161237"/>
            <a:ext cx="363170" cy="36317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 name="Google Shape;92;p16"/>
          <p:cNvSpPr/>
          <p:nvPr>
            <p:ph idx="7" type="pic"/>
          </p:nvPr>
        </p:nvSpPr>
        <p:spPr>
          <a:xfrm>
            <a:off x="4828800" y="772633"/>
            <a:ext cx="2117400" cy="2769900"/>
          </a:xfrm>
          <a:prstGeom prst="snip1Rect">
            <a:avLst>
              <a:gd fmla="val 16863" name="adj"/>
            </a:avLst>
          </a:prstGeom>
          <a:noFill/>
          <a:ln>
            <a:noFill/>
          </a:ln>
        </p:spPr>
      </p:sp>
      <p:sp>
        <p:nvSpPr>
          <p:cNvPr id="93" name="Google Shape;93;p16"/>
          <p:cNvSpPr/>
          <p:nvPr>
            <p:ph idx="8" type="pic"/>
          </p:nvPr>
        </p:nvSpPr>
        <p:spPr>
          <a:xfrm>
            <a:off x="7026475" y="772633"/>
            <a:ext cx="2117400" cy="2769900"/>
          </a:xfrm>
          <a:prstGeom prst="snip1Rect">
            <a:avLst>
              <a:gd fmla="val 17491" name="adj"/>
            </a:avLst>
          </a:prstGeom>
          <a:noFill/>
          <a:ln>
            <a:noFill/>
          </a:ln>
        </p:spPr>
      </p:sp>
      <p:sp>
        <p:nvSpPr>
          <p:cNvPr id="94" name="Google Shape;94;p16"/>
          <p:cNvSpPr/>
          <p:nvPr>
            <p:ph idx="9" type="pic"/>
          </p:nvPr>
        </p:nvSpPr>
        <p:spPr>
          <a:xfrm>
            <a:off x="2648963" y="772633"/>
            <a:ext cx="2117400" cy="2769900"/>
          </a:xfrm>
          <a:prstGeom prst="snip1Rect">
            <a:avLst>
              <a:gd fmla="val 16863" name="adj"/>
            </a:avLst>
          </a:prstGeom>
          <a:noFill/>
          <a:ln>
            <a:noFill/>
          </a:ln>
        </p:spPr>
      </p:sp>
      <p:sp>
        <p:nvSpPr>
          <p:cNvPr id="95" name="Google Shape;95;p16"/>
          <p:cNvSpPr txBox="1"/>
          <p:nvPr>
            <p:ph idx="13" type="ctrTitle"/>
          </p:nvPr>
        </p:nvSpPr>
        <p:spPr>
          <a:xfrm>
            <a:off x="335400" y="466575"/>
            <a:ext cx="2148300" cy="3068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grpSp>
        <p:nvGrpSpPr>
          <p:cNvPr id="96" name="Google Shape;96;p16"/>
          <p:cNvGrpSpPr/>
          <p:nvPr/>
        </p:nvGrpSpPr>
        <p:grpSpPr>
          <a:xfrm>
            <a:off x="-3175" y="1"/>
            <a:ext cx="9146700" cy="330024"/>
            <a:chOff x="-3175" y="1"/>
            <a:chExt cx="9146700" cy="330024"/>
          </a:xfrm>
        </p:grpSpPr>
        <p:sp>
          <p:nvSpPr>
            <p:cNvPr id="97" name="Google Shape;97;p1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98" name="Google Shape;98;p1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99" name="Google Shape;99;p16"/>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100" name="Google Shape;100;p16"/>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101" name="Google Shape;101;p16"/>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3 - Alt">
  <p:cSld name="CUSTOM_22">
    <p:bg>
      <p:bgPr>
        <a:solidFill>
          <a:schemeClr val="lt2"/>
        </a:solidFill>
      </p:bgPr>
    </p:bg>
    <p:spTree>
      <p:nvGrpSpPr>
        <p:cNvPr id="102" name="Shape 102"/>
        <p:cNvGrpSpPr/>
        <p:nvPr/>
      </p:nvGrpSpPr>
      <p:grpSpPr>
        <a:xfrm>
          <a:off x="0" y="0"/>
          <a:ext cx="0" cy="0"/>
          <a:chOff x="0" y="0"/>
          <a:chExt cx="0" cy="0"/>
        </a:xfrm>
      </p:grpSpPr>
      <p:sp>
        <p:nvSpPr>
          <p:cNvPr id="103" name="Google Shape;103;p17"/>
          <p:cNvSpPr/>
          <p:nvPr/>
        </p:nvSpPr>
        <p:spPr>
          <a:xfrm>
            <a:off x="1875" y="3542125"/>
            <a:ext cx="9144000" cy="1601400"/>
          </a:xfrm>
          <a:prstGeom prst="snip1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Nunito Sans"/>
              <a:ea typeface="Nunito Sans"/>
              <a:cs typeface="Nunito Sans"/>
              <a:sym typeface="Nunito Sans"/>
            </a:endParaRPr>
          </a:p>
        </p:txBody>
      </p:sp>
      <p:sp>
        <p:nvSpPr>
          <p:cNvPr id="104" name="Google Shape;104;p17"/>
          <p:cNvSpPr txBox="1"/>
          <p:nvPr>
            <p:ph idx="1" type="subTitle"/>
          </p:nvPr>
        </p:nvSpPr>
        <p:spPr>
          <a:xfrm>
            <a:off x="4922325" y="3969850"/>
            <a:ext cx="19731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5" name="Google Shape;105;p17"/>
          <p:cNvSpPr txBox="1"/>
          <p:nvPr>
            <p:ph idx="2" type="subTitle"/>
          </p:nvPr>
        </p:nvSpPr>
        <p:spPr>
          <a:xfrm>
            <a:off x="2762650" y="3969850"/>
            <a:ext cx="18249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6" name="Google Shape;106;p17"/>
          <p:cNvSpPr txBox="1"/>
          <p:nvPr>
            <p:ph idx="3" type="subTitle"/>
          </p:nvPr>
        </p:nvSpPr>
        <p:spPr>
          <a:xfrm>
            <a:off x="7136875" y="3969850"/>
            <a:ext cx="17760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7" name="Google Shape;107;p17"/>
          <p:cNvSpPr txBox="1"/>
          <p:nvPr>
            <p:ph type="title"/>
          </p:nvPr>
        </p:nvSpPr>
        <p:spPr>
          <a:xfrm>
            <a:off x="4922325" y="3733600"/>
            <a:ext cx="12393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sp>
        <p:nvSpPr>
          <p:cNvPr id="108" name="Google Shape;108;p17"/>
          <p:cNvSpPr txBox="1"/>
          <p:nvPr>
            <p:ph idx="4" type="title"/>
          </p:nvPr>
        </p:nvSpPr>
        <p:spPr>
          <a:xfrm>
            <a:off x="2762650" y="3733600"/>
            <a:ext cx="11274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sp>
        <p:nvSpPr>
          <p:cNvPr id="109" name="Google Shape;109;p17"/>
          <p:cNvSpPr txBox="1"/>
          <p:nvPr>
            <p:ph idx="5" type="title"/>
          </p:nvPr>
        </p:nvSpPr>
        <p:spPr>
          <a:xfrm>
            <a:off x="7136875" y="3733600"/>
            <a:ext cx="12714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grpSp>
        <p:nvGrpSpPr>
          <p:cNvPr id="110" name="Google Shape;110;p17"/>
          <p:cNvGrpSpPr/>
          <p:nvPr/>
        </p:nvGrpSpPr>
        <p:grpSpPr>
          <a:xfrm>
            <a:off x="8862746" y="134752"/>
            <a:ext cx="154148" cy="134734"/>
            <a:chOff x="8834250" y="614850"/>
            <a:chExt cx="221700" cy="193750"/>
          </a:xfrm>
        </p:grpSpPr>
        <p:cxnSp>
          <p:nvCxnSpPr>
            <p:cNvPr id="111" name="Google Shape;111;p17"/>
            <p:cNvCxnSpPr/>
            <p:nvPr/>
          </p:nvCxnSpPr>
          <p:spPr>
            <a:xfrm>
              <a:off x="8834250" y="614850"/>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12" name="Google Shape;112;p17"/>
            <p:cNvCxnSpPr/>
            <p:nvPr/>
          </p:nvCxnSpPr>
          <p:spPr>
            <a:xfrm>
              <a:off x="8834250" y="711725"/>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13" name="Google Shape;113;p17"/>
            <p:cNvCxnSpPr/>
            <p:nvPr/>
          </p:nvCxnSpPr>
          <p:spPr>
            <a:xfrm>
              <a:off x="8834250" y="808600"/>
              <a:ext cx="221700" cy="0"/>
            </a:xfrm>
            <a:prstGeom prst="straightConnector1">
              <a:avLst/>
            </a:prstGeom>
            <a:noFill/>
            <a:ln cap="flat" cmpd="sng" w="19050">
              <a:solidFill>
                <a:schemeClr val="accent4"/>
              </a:solidFill>
              <a:prstDash val="solid"/>
              <a:round/>
              <a:headEnd len="sm" w="sm" type="none"/>
              <a:tailEnd len="sm" w="sm" type="none"/>
            </a:ln>
          </p:spPr>
        </p:cxnSp>
      </p:grpSp>
      <p:grpSp>
        <p:nvGrpSpPr>
          <p:cNvPr id="114" name="Google Shape;114;p17"/>
          <p:cNvGrpSpPr/>
          <p:nvPr/>
        </p:nvGrpSpPr>
        <p:grpSpPr>
          <a:xfrm flipH="1">
            <a:off x="8999" y="37915"/>
            <a:ext cx="9125126" cy="291995"/>
            <a:chOff x="4479" y="3800650"/>
            <a:chExt cx="9145246" cy="187200"/>
          </a:xfrm>
        </p:grpSpPr>
        <p:cxnSp>
          <p:nvCxnSpPr>
            <p:cNvPr id="115" name="Google Shape;115;p17"/>
            <p:cNvCxnSpPr/>
            <p:nvPr/>
          </p:nvCxnSpPr>
          <p:spPr>
            <a:xfrm rot="10800000">
              <a:off x="3567025" y="3987275"/>
              <a:ext cx="5582700" cy="0"/>
            </a:xfrm>
            <a:prstGeom prst="straightConnector1">
              <a:avLst/>
            </a:prstGeom>
            <a:noFill/>
            <a:ln cap="flat" cmpd="sng" w="9525">
              <a:solidFill>
                <a:schemeClr val="accent5"/>
              </a:solidFill>
              <a:prstDash val="solid"/>
              <a:round/>
              <a:headEnd len="sm" w="sm" type="none"/>
              <a:tailEnd len="sm" w="sm" type="none"/>
            </a:ln>
          </p:spPr>
        </p:cxnSp>
        <p:cxnSp>
          <p:nvCxnSpPr>
            <p:cNvPr id="116" name="Google Shape;116;p17"/>
            <p:cNvCxnSpPr/>
            <p:nvPr/>
          </p:nvCxnSpPr>
          <p:spPr>
            <a:xfrm rot="10800000">
              <a:off x="3242975" y="3800650"/>
              <a:ext cx="324000" cy="187200"/>
            </a:xfrm>
            <a:prstGeom prst="straightConnector1">
              <a:avLst/>
            </a:prstGeom>
            <a:noFill/>
            <a:ln cap="flat" cmpd="sng" w="9525">
              <a:solidFill>
                <a:schemeClr val="accent5"/>
              </a:solidFill>
              <a:prstDash val="solid"/>
              <a:round/>
              <a:headEnd len="sm" w="sm" type="none"/>
              <a:tailEnd len="sm" w="sm" type="none"/>
            </a:ln>
          </p:spPr>
        </p:cxnSp>
        <p:cxnSp>
          <p:nvCxnSpPr>
            <p:cNvPr id="117" name="Google Shape;117;p17"/>
            <p:cNvCxnSpPr/>
            <p:nvPr/>
          </p:nvCxnSpPr>
          <p:spPr>
            <a:xfrm rot="10800000">
              <a:off x="4479" y="3800650"/>
              <a:ext cx="3238500" cy="0"/>
            </a:xfrm>
            <a:prstGeom prst="straightConnector1">
              <a:avLst/>
            </a:prstGeom>
            <a:noFill/>
            <a:ln cap="flat" cmpd="sng" w="9525">
              <a:solidFill>
                <a:schemeClr val="accent5"/>
              </a:solidFill>
              <a:prstDash val="solid"/>
              <a:round/>
              <a:headEnd len="sm" w="sm" type="none"/>
              <a:tailEnd len="sm" w="sm" type="none"/>
            </a:ln>
          </p:spPr>
        </p:cxnSp>
      </p:grpSp>
      <p:sp>
        <p:nvSpPr>
          <p:cNvPr id="118" name="Google Shape;118;p17"/>
          <p:cNvSpPr txBox="1"/>
          <p:nvPr>
            <p:ph idx="6" type="ctrTitle"/>
          </p:nvPr>
        </p:nvSpPr>
        <p:spPr>
          <a:xfrm>
            <a:off x="335400" y="466575"/>
            <a:ext cx="2040300" cy="3068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2300"/>
              <a:buFont typeface="Tomorrow Light"/>
              <a:buNone/>
              <a:defRPr sz="2300">
                <a:solidFill>
                  <a:schemeClr val="accent2"/>
                </a:solidFill>
                <a:latin typeface="Tomorrow Light"/>
                <a:ea typeface="Tomorrow Light"/>
                <a:cs typeface="Tomorrow Light"/>
                <a:sym typeface="Tomorrow Light"/>
              </a:defRPr>
            </a:lvl1pPr>
            <a:lvl2pPr lvl="1">
              <a:spcBef>
                <a:spcPts val="0"/>
              </a:spcBef>
              <a:spcAft>
                <a:spcPts val="0"/>
              </a:spcAft>
              <a:buClr>
                <a:schemeClr val="accent2"/>
              </a:buClr>
              <a:buSzPts val="2300"/>
              <a:buNone/>
              <a:defRPr sz="2300" u="sng">
                <a:solidFill>
                  <a:schemeClr val="accent2"/>
                </a:solidFill>
              </a:defRPr>
            </a:lvl2pPr>
            <a:lvl3pPr lvl="2">
              <a:spcBef>
                <a:spcPts val="0"/>
              </a:spcBef>
              <a:spcAft>
                <a:spcPts val="0"/>
              </a:spcAft>
              <a:buClr>
                <a:schemeClr val="accent2"/>
              </a:buClr>
              <a:buSzPts val="2300"/>
              <a:buNone/>
              <a:defRPr sz="2300" u="sng">
                <a:solidFill>
                  <a:schemeClr val="accent2"/>
                </a:solidFill>
              </a:defRPr>
            </a:lvl3pPr>
            <a:lvl4pPr lvl="3">
              <a:spcBef>
                <a:spcPts val="0"/>
              </a:spcBef>
              <a:spcAft>
                <a:spcPts val="0"/>
              </a:spcAft>
              <a:buClr>
                <a:schemeClr val="accent2"/>
              </a:buClr>
              <a:buSzPts val="2300"/>
              <a:buNone/>
              <a:defRPr sz="2300" u="sng">
                <a:solidFill>
                  <a:schemeClr val="accent2"/>
                </a:solidFill>
              </a:defRPr>
            </a:lvl4pPr>
            <a:lvl5pPr lvl="4">
              <a:spcBef>
                <a:spcPts val="0"/>
              </a:spcBef>
              <a:spcAft>
                <a:spcPts val="0"/>
              </a:spcAft>
              <a:buClr>
                <a:schemeClr val="accent2"/>
              </a:buClr>
              <a:buSzPts val="2300"/>
              <a:buNone/>
              <a:defRPr sz="2300" u="sng">
                <a:solidFill>
                  <a:schemeClr val="accent2"/>
                </a:solidFill>
              </a:defRPr>
            </a:lvl5pPr>
            <a:lvl6pPr lvl="5">
              <a:spcBef>
                <a:spcPts val="0"/>
              </a:spcBef>
              <a:spcAft>
                <a:spcPts val="0"/>
              </a:spcAft>
              <a:buClr>
                <a:schemeClr val="accent2"/>
              </a:buClr>
              <a:buSzPts val="2300"/>
              <a:buNone/>
              <a:defRPr sz="2300" u="sng">
                <a:solidFill>
                  <a:schemeClr val="accent2"/>
                </a:solidFill>
              </a:defRPr>
            </a:lvl6pPr>
            <a:lvl7pPr lvl="6">
              <a:spcBef>
                <a:spcPts val="0"/>
              </a:spcBef>
              <a:spcAft>
                <a:spcPts val="0"/>
              </a:spcAft>
              <a:buClr>
                <a:schemeClr val="accent2"/>
              </a:buClr>
              <a:buSzPts val="2300"/>
              <a:buNone/>
              <a:defRPr sz="2300" u="sng">
                <a:solidFill>
                  <a:schemeClr val="accent2"/>
                </a:solidFill>
              </a:defRPr>
            </a:lvl7pPr>
            <a:lvl8pPr lvl="7">
              <a:spcBef>
                <a:spcPts val="0"/>
              </a:spcBef>
              <a:spcAft>
                <a:spcPts val="0"/>
              </a:spcAft>
              <a:buClr>
                <a:schemeClr val="accent2"/>
              </a:buClr>
              <a:buSzPts val="2300"/>
              <a:buNone/>
              <a:defRPr sz="2300" u="sng">
                <a:solidFill>
                  <a:schemeClr val="accent2"/>
                </a:solidFill>
              </a:defRPr>
            </a:lvl8pPr>
            <a:lvl9pPr lvl="8">
              <a:spcBef>
                <a:spcPts val="0"/>
              </a:spcBef>
              <a:spcAft>
                <a:spcPts val="0"/>
              </a:spcAft>
              <a:buClr>
                <a:schemeClr val="accent2"/>
              </a:buClr>
              <a:buSzPts val="2300"/>
              <a:buNone/>
              <a:defRPr sz="2300" u="sng">
                <a:solidFill>
                  <a:schemeClr val="accent2"/>
                </a:solidFill>
              </a:defRPr>
            </a:lvl9pPr>
          </a:lstStyle>
          <a:p/>
        </p:txBody>
      </p:sp>
      <p:sp>
        <p:nvSpPr>
          <p:cNvPr id="119" name="Google Shape;119;p17"/>
          <p:cNvSpPr/>
          <p:nvPr>
            <p:ph idx="7" type="pic"/>
          </p:nvPr>
        </p:nvSpPr>
        <p:spPr>
          <a:xfrm>
            <a:off x="4828800" y="772633"/>
            <a:ext cx="2117400" cy="2769900"/>
          </a:xfrm>
          <a:prstGeom prst="snip1Rect">
            <a:avLst>
              <a:gd fmla="val 16863" name="adj"/>
            </a:avLst>
          </a:prstGeom>
          <a:noFill/>
          <a:ln>
            <a:noFill/>
          </a:ln>
        </p:spPr>
      </p:sp>
      <p:sp>
        <p:nvSpPr>
          <p:cNvPr id="120" name="Google Shape;120;p17"/>
          <p:cNvSpPr/>
          <p:nvPr>
            <p:ph idx="8" type="pic"/>
          </p:nvPr>
        </p:nvSpPr>
        <p:spPr>
          <a:xfrm>
            <a:off x="7026475" y="772633"/>
            <a:ext cx="2117400" cy="2769900"/>
          </a:xfrm>
          <a:prstGeom prst="snip1Rect">
            <a:avLst>
              <a:gd fmla="val 17491" name="adj"/>
            </a:avLst>
          </a:prstGeom>
          <a:noFill/>
          <a:ln>
            <a:noFill/>
          </a:ln>
        </p:spPr>
      </p:sp>
      <p:sp>
        <p:nvSpPr>
          <p:cNvPr id="121" name="Google Shape;121;p17"/>
          <p:cNvSpPr/>
          <p:nvPr>
            <p:ph idx="9" type="pic"/>
          </p:nvPr>
        </p:nvSpPr>
        <p:spPr>
          <a:xfrm>
            <a:off x="2648963" y="772633"/>
            <a:ext cx="2117400" cy="2769900"/>
          </a:xfrm>
          <a:prstGeom prst="snip1Rect">
            <a:avLst>
              <a:gd fmla="val 16863" name="adj"/>
            </a:avLst>
          </a:prstGeom>
          <a:noFill/>
          <a:ln>
            <a:noFill/>
          </a:ln>
        </p:spPr>
      </p:sp>
      <p:sp>
        <p:nvSpPr>
          <p:cNvPr id="122" name="Google Shape;122;p17"/>
          <p:cNvSpPr txBox="1"/>
          <p:nvPr>
            <p:ph idx="13"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123" name="Google Shape;123;p17"/>
          <p:cNvSpPr/>
          <p:nvPr/>
        </p:nvSpPr>
        <p:spPr>
          <a:xfrm>
            <a:off x="80443" y="3542125"/>
            <a:ext cx="1154100" cy="1601400"/>
          </a:xfrm>
          <a:prstGeom prst="chevron">
            <a:avLst>
              <a:gd fmla="val 67909"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4" name="Google Shape;124;p17"/>
          <p:cNvSpPr/>
          <p:nvPr/>
        </p:nvSpPr>
        <p:spPr>
          <a:xfrm>
            <a:off x="1070582" y="3542125"/>
            <a:ext cx="1154100" cy="1601400"/>
          </a:xfrm>
          <a:prstGeom prst="chevron">
            <a:avLst>
              <a:gd fmla="val 67909"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5" name="Google Shape;125;p17"/>
          <p:cNvSpPr/>
          <p:nvPr/>
        </p:nvSpPr>
        <p:spPr>
          <a:xfrm rot="-8100000">
            <a:off x="-182293" y="4161237"/>
            <a:ext cx="363170" cy="36317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p:cSld name="CUSTOM_1">
    <p:bg>
      <p:bgPr>
        <a:solidFill>
          <a:schemeClr val="dk1"/>
        </a:solidFill>
      </p:bgPr>
    </p:bg>
    <p:spTree>
      <p:nvGrpSpPr>
        <p:cNvPr id="126" name="Shape 126"/>
        <p:cNvGrpSpPr/>
        <p:nvPr/>
      </p:nvGrpSpPr>
      <p:grpSpPr>
        <a:xfrm>
          <a:off x="0" y="0"/>
          <a:ext cx="0" cy="0"/>
          <a:chOff x="0" y="0"/>
          <a:chExt cx="0" cy="0"/>
        </a:xfrm>
      </p:grpSpPr>
      <p:cxnSp>
        <p:nvCxnSpPr>
          <p:cNvPr id="127" name="Google Shape;127;p18"/>
          <p:cNvCxnSpPr/>
          <p:nvPr/>
        </p:nvCxnSpPr>
        <p:spPr>
          <a:xfrm>
            <a:off x="447925" y="582000"/>
            <a:ext cx="0" cy="4264500"/>
          </a:xfrm>
          <a:prstGeom prst="straightConnector1">
            <a:avLst/>
          </a:prstGeom>
          <a:noFill/>
          <a:ln cap="flat" cmpd="sng" w="9525">
            <a:solidFill>
              <a:schemeClr val="dk2"/>
            </a:solidFill>
            <a:prstDash val="solid"/>
            <a:round/>
            <a:headEnd len="sm" w="sm" type="none"/>
            <a:tailEnd len="sm" w="sm" type="none"/>
          </a:ln>
        </p:spPr>
      </p:cxnSp>
      <p:cxnSp>
        <p:nvCxnSpPr>
          <p:cNvPr id="128" name="Google Shape;128;p18"/>
          <p:cNvCxnSpPr/>
          <p:nvPr/>
        </p:nvCxnSpPr>
        <p:spPr>
          <a:xfrm rot="10800000">
            <a:off x="445650" y="580625"/>
            <a:ext cx="8260200" cy="0"/>
          </a:xfrm>
          <a:prstGeom prst="straightConnector1">
            <a:avLst/>
          </a:prstGeom>
          <a:noFill/>
          <a:ln cap="flat" cmpd="sng" w="9525">
            <a:solidFill>
              <a:schemeClr val="dk2"/>
            </a:solidFill>
            <a:prstDash val="solid"/>
            <a:round/>
            <a:headEnd len="sm" w="sm" type="none"/>
            <a:tailEnd len="sm" w="sm" type="none"/>
          </a:ln>
        </p:spPr>
      </p:cxnSp>
      <p:cxnSp>
        <p:nvCxnSpPr>
          <p:cNvPr id="129" name="Google Shape;129;p18"/>
          <p:cNvCxnSpPr/>
          <p:nvPr/>
        </p:nvCxnSpPr>
        <p:spPr>
          <a:xfrm rot="10800000">
            <a:off x="8705813" y="585638"/>
            <a:ext cx="0" cy="4262700"/>
          </a:xfrm>
          <a:prstGeom prst="straightConnector1">
            <a:avLst/>
          </a:prstGeom>
          <a:noFill/>
          <a:ln cap="flat" cmpd="sng" w="9525">
            <a:solidFill>
              <a:schemeClr val="dk2"/>
            </a:solidFill>
            <a:prstDash val="solid"/>
            <a:round/>
            <a:headEnd len="sm" w="sm" type="none"/>
            <a:tailEnd len="sm" w="sm" type="none"/>
          </a:ln>
        </p:spPr>
      </p:cxnSp>
      <p:cxnSp>
        <p:nvCxnSpPr>
          <p:cNvPr id="130" name="Google Shape;130;p18"/>
          <p:cNvCxnSpPr/>
          <p:nvPr/>
        </p:nvCxnSpPr>
        <p:spPr>
          <a:xfrm>
            <a:off x="449800" y="4849725"/>
            <a:ext cx="8257200" cy="0"/>
          </a:xfrm>
          <a:prstGeom prst="straightConnector1">
            <a:avLst/>
          </a:prstGeom>
          <a:noFill/>
          <a:ln cap="flat" cmpd="sng" w="9525">
            <a:solidFill>
              <a:schemeClr val="dk2"/>
            </a:solidFill>
            <a:prstDash val="solid"/>
            <a:round/>
            <a:headEnd len="sm" w="sm" type="none"/>
            <a:tailEnd len="sm" w="sm" type="none"/>
          </a:ln>
        </p:spPr>
      </p:cxnSp>
      <p:sp>
        <p:nvSpPr>
          <p:cNvPr id="131" name="Google Shape;131;p18"/>
          <p:cNvSpPr/>
          <p:nvPr/>
        </p:nvSpPr>
        <p:spPr>
          <a:xfrm>
            <a:off x="8653475" y="528275"/>
            <a:ext cx="1047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18"/>
          <p:cNvSpPr/>
          <p:nvPr/>
        </p:nvSpPr>
        <p:spPr>
          <a:xfrm>
            <a:off x="86534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8"/>
          <p:cNvSpPr/>
          <p:nvPr/>
        </p:nvSpPr>
        <p:spPr>
          <a:xfrm>
            <a:off x="395575" y="5282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4" name="Google Shape;134;p18"/>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5" name="Google Shape;135;p18"/>
          <p:cNvSpPr txBox="1"/>
          <p:nvPr>
            <p:ph idx="1" type="subTitle"/>
          </p:nvPr>
        </p:nvSpPr>
        <p:spPr>
          <a:xfrm>
            <a:off x="5231050" y="1674350"/>
            <a:ext cx="2865300" cy="2375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136" name="Google Shape;136;p18"/>
          <p:cNvSpPr txBox="1"/>
          <p:nvPr>
            <p:ph idx="2"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lnSpc>
                <a:spcPct val="150000"/>
              </a:lnSpc>
              <a:spcBef>
                <a:spcPts val="0"/>
              </a:spcBef>
              <a:spcAft>
                <a:spcPts val="0"/>
              </a:spcAft>
              <a:buClr>
                <a:schemeClr val="lt1"/>
              </a:buClr>
              <a:buSzPts val="1000"/>
              <a:buFont typeface="Nunito Sans"/>
              <a:buNone/>
              <a:defRPr sz="1000">
                <a:solidFill>
                  <a:schemeClr val="lt1"/>
                </a:solidFill>
              </a:defRPr>
            </a:lvl2pPr>
            <a:lvl3pPr lvl="2">
              <a:lnSpc>
                <a:spcPct val="150000"/>
              </a:lnSpc>
              <a:spcBef>
                <a:spcPts val="0"/>
              </a:spcBef>
              <a:spcAft>
                <a:spcPts val="0"/>
              </a:spcAft>
              <a:buClr>
                <a:schemeClr val="lt1"/>
              </a:buClr>
              <a:buSzPts val="1000"/>
              <a:buFont typeface="Nunito Sans"/>
              <a:buNone/>
              <a:defRPr sz="1000">
                <a:solidFill>
                  <a:schemeClr val="lt1"/>
                </a:solidFill>
              </a:defRPr>
            </a:lvl3pPr>
            <a:lvl4pPr lvl="3">
              <a:lnSpc>
                <a:spcPct val="150000"/>
              </a:lnSpc>
              <a:spcBef>
                <a:spcPts val="0"/>
              </a:spcBef>
              <a:spcAft>
                <a:spcPts val="0"/>
              </a:spcAft>
              <a:buClr>
                <a:schemeClr val="lt1"/>
              </a:buClr>
              <a:buSzPts val="1000"/>
              <a:buFont typeface="Nunito Sans"/>
              <a:buNone/>
              <a:defRPr sz="1000">
                <a:solidFill>
                  <a:schemeClr val="lt1"/>
                </a:solidFill>
              </a:defRPr>
            </a:lvl4pPr>
            <a:lvl5pPr lvl="4">
              <a:lnSpc>
                <a:spcPct val="150000"/>
              </a:lnSpc>
              <a:spcBef>
                <a:spcPts val="0"/>
              </a:spcBef>
              <a:spcAft>
                <a:spcPts val="0"/>
              </a:spcAft>
              <a:buClr>
                <a:schemeClr val="lt1"/>
              </a:buClr>
              <a:buSzPts val="1000"/>
              <a:buFont typeface="Nunito Sans"/>
              <a:buNone/>
              <a:defRPr sz="1000">
                <a:solidFill>
                  <a:schemeClr val="lt1"/>
                </a:solidFill>
              </a:defRPr>
            </a:lvl5pPr>
            <a:lvl6pPr lvl="5">
              <a:lnSpc>
                <a:spcPct val="150000"/>
              </a:lnSpc>
              <a:spcBef>
                <a:spcPts val="0"/>
              </a:spcBef>
              <a:spcAft>
                <a:spcPts val="0"/>
              </a:spcAft>
              <a:buClr>
                <a:schemeClr val="lt1"/>
              </a:buClr>
              <a:buSzPts val="1000"/>
              <a:buFont typeface="Nunito Sans"/>
              <a:buNone/>
              <a:defRPr sz="1000">
                <a:solidFill>
                  <a:schemeClr val="lt1"/>
                </a:solidFill>
              </a:defRPr>
            </a:lvl6pPr>
            <a:lvl7pPr lvl="6">
              <a:lnSpc>
                <a:spcPct val="150000"/>
              </a:lnSpc>
              <a:spcBef>
                <a:spcPts val="0"/>
              </a:spcBef>
              <a:spcAft>
                <a:spcPts val="0"/>
              </a:spcAft>
              <a:buClr>
                <a:schemeClr val="lt1"/>
              </a:buClr>
              <a:buSzPts val="1000"/>
              <a:buFont typeface="Nunito Sans"/>
              <a:buNone/>
              <a:defRPr sz="1000">
                <a:solidFill>
                  <a:schemeClr val="lt1"/>
                </a:solidFill>
              </a:defRPr>
            </a:lvl7pPr>
            <a:lvl8pPr lvl="7">
              <a:lnSpc>
                <a:spcPct val="150000"/>
              </a:lnSpc>
              <a:spcBef>
                <a:spcPts val="0"/>
              </a:spcBef>
              <a:spcAft>
                <a:spcPts val="0"/>
              </a:spcAft>
              <a:buClr>
                <a:schemeClr val="lt1"/>
              </a:buClr>
              <a:buSzPts val="1000"/>
              <a:buFont typeface="Nunito Sans"/>
              <a:buNone/>
              <a:defRPr sz="1000">
                <a:solidFill>
                  <a:schemeClr val="lt1"/>
                </a:solidFill>
              </a:defRPr>
            </a:lvl8pPr>
            <a:lvl9pPr lvl="8">
              <a:lnSpc>
                <a:spcPct val="150000"/>
              </a:lnSpc>
              <a:spcBef>
                <a:spcPts val="0"/>
              </a:spcBef>
              <a:spcAft>
                <a:spcPts val="0"/>
              </a:spcAft>
              <a:buClr>
                <a:schemeClr val="lt1"/>
              </a:buClr>
              <a:buSzPts val="1000"/>
              <a:buFont typeface="Nunito Sans"/>
              <a:buNone/>
              <a:defRPr sz="1000">
                <a:solidFill>
                  <a:schemeClr val="lt1"/>
                </a:solidFill>
              </a:defRPr>
            </a:lvl9pPr>
          </a:lstStyle>
          <a:p/>
        </p:txBody>
      </p:sp>
      <p:sp>
        <p:nvSpPr>
          <p:cNvPr id="137" name="Google Shape;137;p18"/>
          <p:cNvSpPr/>
          <p:nvPr/>
        </p:nvSpPr>
        <p:spPr>
          <a:xfrm>
            <a:off x="75" y="742375"/>
            <a:ext cx="4653000" cy="44010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8" name="Google Shape;138;p18"/>
          <p:cNvSpPr txBox="1"/>
          <p:nvPr>
            <p:ph type="ctrTitle"/>
          </p:nvPr>
        </p:nvSpPr>
        <p:spPr>
          <a:xfrm>
            <a:off x="5135325" y="915000"/>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39" name="Google Shape;139;p18"/>
          <p:cNvSpPr txBox="1"/>
          <p:nvPr>
            <p:ph idx="3"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200"/>
              <a:buNone/>
              <a:defRPr sz="1200">
                <a:solidFill>
                  <a:schemeClr val="accent1"/>
                </a:solidFill>
              </a:defRPr>
            </a:lvl2pPr>
            <a:lvl3pPr lvl="2">
              <a:spcBef>
                <a:spcPts val="0"/>
              </a:spcBef>
              <a:spcAft>
                <a:spcPts val="0"/>
              </a:spcAft>
              <a:buClr>
                <a:schemeClr val="accent1"/>
              </a:buClr>
              <a:buSzPts val="1200"/>
              <a:buNone/>
              <a:defRPr sz="1200">
                <a:solidFill>
                  <a:schemeClr val="accent1"/>
                </a:solidFill>
              </a:defRPr>
            </a:lvl3pPr>
            <a:lvl4pPr lvl="3">
              <a:spcBef>
                <a:spcPts val="0"/>
              </a:spcBef>
              <a:spcAft>
                <a:spcPts val="0"/>
              </a:spcAft>
              <a:buClr>
                <a:schemeClr val="accent1"/>
              </a:buClr>
              <a:buSzPts val="1200"/>
              <a:buNone/>
              <a:defRPr sz="1200">
                <a:solidFill>
                  <a:schemeClr val="accent1"/>
                </a:solidFill>
              </a:defRPr>
            </a:lvl4pPr>
            <a:lvl5pPr lvl="4">
              <a:spcBef>
                <a:spcPts val="0"/>
              </a:spcBef>
              <a:spcAft>
                <a:spcPts val="0"/>
              </a:spcAft>
              <a:buClr>
                <a:schemeClr val="accent1"/>
              </a:buClr>
              <a:buSzPts val="1200"/>
              <a:buNone/>
              <a:defRPr sz="1200">
                <a:solidFill>
                  <a:schemeClr val="accent1"/>
                </a:solidFill>
              </a:defRPr>
            </a:lvl5pPr>
            <a:lvl6pPr lvl="5">
              <a:spcBef>
                <a:spcPts val="0"/>
              </a:spcBef>
              <a:spcAft>
                <a:spcPts val="0"/>
              </a:spcAft>
              <a:buClr>
                <a:schemeClr val="accent1"/>
              </a:buClr>
              <a:buSzPts val="1200"/>
              <a:buNone/>
              <a:defRPr sz="1200">
                <a:solidFill>
                  <a:schemeClr val="accent1"/>
                </a:solidFill>
              </a:defRPr>
            </a:lvl6pPr>
            <a:lvl7pPr lvl="6">
              <a:spcBef>
                <a:spcPts val="0"/>
              </a:spcBef>
              <a:spcAft>
                <a:spcPts val="0"/>
              </a:spcAft>
              <a:buClr>
                <a:schemeClr val="accent1"/>
              </a:buClr>
              <a:buSzPts val="1200"/>
              <a:buNone/>
              <a:defRPr sz="1200">
                <a:solidFill>
                  <a:schemeClr val="accent1"/>
                </a:solidFill>
              </a:defRPr>
            </a:lvl7pPr>
            <a:lvl8pPr lvl="7">
              <a:spcBef>
                <a:spcPts val="0"/>
              </a:spcBef>
              <a:spcAft>
                <a:spcPts val="0"/>
              </a:spcAft>
              <a:buClr>
                <a:schemeClr val="accent1"/>
              </a:buClr>
              <a:buSzPts val="1200"/>
              <a:buNone/>
              <a:defRPr sz="1200">
                <a:solidFill>
                  <a:schemeClr val="accent1"/>
                </a:solidFill>
              </a:defRPr>
            </a:lvl8pPr>
            <a:lvl9pPr lvl="8">
              <a:spcBef>
                <a:spcPts val="0"/>
              </a:spcBef>
              <a:spcAft>
                <a:spcPts val="0"/>
              </a:spcAft>
              <a:buClr>
                <a:schemeClr val="accent1"/>
              </a:buClr>
              <a:buSzPts val="1200"/>
              <a:buNone/>
              <a:defRPr sz="1200">
                <a:solidFill>
                  <a:schemeClr val="accent1"/>
                </a:solidFill>
              </a:defRPr>
            </a:lvl9pPr>
          </a:lstStyle>
          <a:p/>
        </p:txBody>
      </p:sp>
      <p:sp>
        <p:nvSpPr>
          <p:cNvPr id="140" name="Google Shape;140;p18"/>
          <p:cNvSpPr/>
          <p:nvPr>
            <p:ph idx="4" type="pic"/>
          </p:nvPr>
        </p:nvSpPr>
        <p:spPr>
          <a:xfrm>
            <a:off x="200700" y="917800"/>
            <a:ext cx="4275300" cy="4225800"/>
          </a:xfrm>
          <a:prstGeom prst="snip1Rect">
            <a:avLst>
              <a:gd fmla="val 0" name="adj"/>
            </a:avLst>
          </a:prstGeom>
          <a:noFill/>
          <a:ln>
            <a:noFill/>
          </a:ln>
        </p:spPr>
      </p:sp>
      <p:grpSp>
        <p:nvGrpSpPr>
          <p:cNvPr id="141" name="Google Shape;141;p18"/>
          <p:cNvGrpSpPr/>
          <p:nvPr/>
        </p:nvGrpSpPr>
        <p:grpSpPr>
          <a:xfrm>
            <a:off x="-3175" y="1"/>
            <a:ext cx="9146700" cy="330024"/>
            <a:chOff x="-3175" y="1"/>
            <a:chExt cx="9146700" cy="330024"/>
          </a:xfrm>
        </p:grpSpPr>
        <p:sp>
          <p:nvSpPr>
            <p:cNvPr id="142" name="Google Shape;142;p18"/>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143" name="Google Shape;143;p18"/>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144" name="Google Shape;144;p18"/>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145" name="Google Shape;145;p18"/>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146" name="Google Shape;146;p18"/>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147" name="Google Shape;147;p18"/>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 Alt 2">
  <p:cSld name="CUSTOM_1_1_1">
    <p:bg>
      <p:bgPr>
        <a:solidFill>
          <a:schemeClr val="lt2"/>
        </a:solidFill>
      </p:bgPr>
    </p:bg>
    <p:spTree>
      <p:nvGrpSpPr>
        <p:cNvPr id="148" name="Shape 148"/>
        <p:cNvGrpSpPr/>
        <p:nvPr/>
      </p:nvGrpSpPr>
      <p:grpSpPr>
        <a:xfrm>
          <a:off x="0" y="0"/>
          <a:ext cx="0" cy="0"/>
          <a:chOff x="0" y="0"/>
          <a:chExt cx="0" cy="0"/>
        </a:xfrm>
      </p:grpSpPr>
      <p:cxnSp>
        <p:nvCxnSpPr>
          <p:cNvPr id="149" name="Google Shape;149;p19"/>
          <p:cNvCxnSpPr/>
          <p:nvPr/>
        </p:nvCxnSpPr>
        <p:spPr>
          <a:xfrm>
            <a:off x="447925" y="582000"/>
            <a:ext cx="0" cy="4264500"/>
          </a:xfrm>
          <a:prstGeom prst="straightConnector1">
            <a:avLst/>
          </a:prstGeom>
          <a:noFill/>
          <a:ln cap="flat" cmpd="sng" w="9525">
            <a:solidFill>
              <a:schemeClr val="accent5"/>
            </a:solidFill>
            <a:prstDash val="solid"/>
            <a:round/>
            <a:headEnd len="sm" w="sm" type="none"/>
            <a:tailEnd len="sm" w="sm" type="none"/>
          </a:ln>
        </p:spPr>
      </p:cxnSp>
      <p:cxnSp>
        <p:nvCxnSpPr>
          <p:cNvPr id="150" name="Google Shape;150;p19"/>
          <p:cNvCxnSpPr/>
          <p:nvPr/>
        </p:nvCxnSpPr>
        <p:spPr>
          <a:xfrm rot="10800000">
            <a:off x="445650" y="580625"/>
            <a:ext cx="8260200" cy="0"/>
          </a:xfrm>
          <a:prstGeom prst="straightConnector1">
            <a:avLst/>
          </a:prstGeom>
          <a:noFill/>
          <a:ln cap="flat" cmpd="sng" w="9525">
            <a:solidFill>
              <a:schemeClr val="accent5"/>
            </a:solidFill>
            <a:prstDash val="solid"/>
            <a:round/>
            <a:headEnd len="sm" w="sm" type="none"/>
            <a:tailEnd len="sm" w="sm" type="none"/>
          </a:ln>
        </p:spPr>
      </p:cxnSp>
      <p:cxnSp>
        <p:nvCxnSpPr>
          <p:cNvPr id="151" name="Google Shape;151;p19"/>
          <p:cNvCxnSpPr/>
          <p:nvPr/>
        </p:nvCxnSpPr>
        <p:spPr>
          <a:xfrm rot="10800000">
            <a:off x="8705813" y="585638"/>
            <a:ext cx="0" cy="4262700"/>
          </a:xfrm>
          <a:prstGeom prst="straightConnector1">
            <a:avLst/>
          </a:prstGeom>
          <a:noFill/>
          <a:ln cap="flat" cmpd="sng" w="9525">
            <a:solidFill>
              <a:schemeClr val="accent5"/>
            </a:solidFill>
            <a:prstDash val="solid"/>
            <a:round/>
            <a:headEnd len="sm" w="sm" type="none"/>
            <a:tailEnd len="sm" w="sm" type="none"/>
          </a:ln>
        </p:spPr>
      </p:cxnSp>
      <p:cxnSp>
        <p:nvCxnSpPr>
          <p:cNvPr id="152" name="Google Shape;152;p19"/>
          <p:cNvCxnSpPr/>
          <p:nvPr/>
        </p:nvCxnSpPr>
        <p:spPr>
          <a:xfrm>
            <a:off x="449800" y="4849725"/>
            <a:ext cx="8257200" cy="0"/>
          </a:xfrm>
          <a:prstGeom prst="straightConnector1">
            <a:avLst/>
          </a:prstGeom>
          <a:noFill/>
          <a:ln cap="flat" cmpd="sng" w="9525">
            <a:solidFill>
              <a:schemeClr val="accent5"/>
            </a:solidFill>
            <a:prstDash val="solid"/>
            <a:round/>
            <a:headEnd len="sm" w="sm" type="none"/>
            <a:tailEnd len="sm" w="sm" type="none"/>
          </a:ln>
        </p:spPr>
      </p:cxnSp>
      <p:sp>
        <p:nvSpPr>
          <p:cNvPr id="153" name="Google Shape;153;p19"/>
          <p:cNvSpPr/>
          <p:nvPr/>
        </p:nvSpPr>
        <p:spPr>
          <a:xfrm>
            <a:off x="8653475" y="5282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4" name="Google Shape;154;p19"/>
          <p:cNvSpPr/>
          <p:nvPr/>
        </p:nvSpPr>
        <p:spPr>
          <a:xfrm>
            <a:off x="8653475" y="47973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5" name="Google Shape;155;p19"/>
          <p:cNvSpPr/>
          <p:nvPr/>
        </p:nvSpPr>
        <p:spPr>
          <a:xfrm>
            <a:off x="395575" y="5282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6" name="Google Shape;156;p19"/>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9"/>
          <p:cNvSpPr/>
          <p:nvPr/>
        </p:nvSpPr>
        <p:spPr>
          <a:xfrm>
            <a:off x="0" y="742375"/>
            <a:ext cx="4653000" cy="44010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nvGrpSpPr>
          <p:cNvPr id="158" name="Google Shape;158;p19"/>
          <p:cNvGrpSpPr/>
          <p:nvPr/>
        </p:nvGrpSpPr>
        <p:grpSpPr>
          <a:xfrm flipH="1">
            <a:off x="8999" y="37915"/>
            <a:ext cx="9125126" cy="291995"/>
            <a:chOff x="4479" y="3800650"/>
            <a:chExt cx="9145246" cy="187200"/>
          </a:xfrm>
        </p:grpSpPr>
        <p:cxnSp>
          <p:nvCxnSpPr>
            <p:cNvPr id="159" name="Google Shape;159;p19"/>
            <p:cNvCxnSpPr/>
            <p:nvPr/>
          </p:nvCxnSpPr>
          <p:spPr>
            <a:xfrm rot="10800000">
              <a:off x="3567025" y="3987275"/>
              <a:ext cx="5582700" cy="0"/>
            </a:xfrm>
            <a:prstGeom prst="straightConnector1">
              <a:avLst/>
            </a:prstGeom>
            <a:noFill/>
            <a:ln cap="flat" cmpd="sng" w="9525">
              <a:solidFill>
                <a:schemeClr val="accent5"/>
              </a:solidFill>
              <a:prstDash val="solid"/>
              <a:round/>
              <a:headEnd len="sm" w="sm" type="none"/>
              <a:tailEnd len="sm" w="sm" type="none"/>
            </a:ln>
          </p:spPr>
        </p:cxnSp>
        <p:cxnSp>
          <p:nvCxnSpPr>
            <p:cNvPr id="160" name="Google Shape;160;p19"/>
            <p:cNvCxnSpPr/>
            <p:nvPr/>
          </p:nvCxnSpPr>
          <p:spPr>
            <a:xfrm rot="10800000">
              <a:off x="3242975" y="3800650"/>
              <a:ext cx="324000" cy="187200"/>
            </a:xfrm>
            <a:prstGeom prst="straightConnector1">
              <a:avLst/>
            </a:prstGeom>
            <a:noFill/>
            <a:ln cap="flat" cmpd="sng" w="9525">
              <a:solidFill>
                <a:schemeClr val="accent5"/>
              </a:solidFill>
              <a:prstDash val="solid"/>
              <a:round/>
              <a:headEnd len="sm" w="sm" type="none"/>
              <a:tailEnd len="sm" w="sm" type="none"/>
            </a:ln>
          </p:spPr>
        </p:cxnSp>
        <p:cxnSp>
          <p:nvCxnSpPr>
            <p:cNvPr id="161" name="Google Shape;161;p19"/>
            <p:cNvCxnSpPr/>
            <p:nvPr/>
          </p:nvCxnSpPr>
          <p:spPr>
            <a:xfrm rot="10800000">
              <a:off x="4479" y="3800650"/>
              <a:ext cx="3238500" cy="0"/>
            </a:xfrm>
            <a:prstGeom prst="straightConnector1">
              <a:avLst/>
            </a:prstGeom>
            <a:noFill/>
            <a:ln cap="flat" cmpd="sng" w="9525">
              <a:solidFill>
                <a:schemeClr val="accent5"/>
              </a:solidFill>
              <a:prstDash val="solid"/>
              <a:round/>
              <a:headEnd len="sm" w="sm" type="none"/>
              <a:tailEnd len="sm" w="sm" type="none"/>
            </a:ln>
          </p:spPr>
        </p:cxnSp>
      </p:grpSp>
      <p:grpSp>
        <p:nvGrpSpPr>
          <p:cNvPr id="162" name="Google Shape;162;p19"/>
          <p:cNvGrpSpPr/>
          <p:nvPr/>
        </p:nvGrpSpPr>
        <p:grpSpPr>
          <a:xfrm>
            <a:off x="8862746" y="134752"/>
            <a:ext cx="154148" cy="134734"/>
            <a:chOff x="8834250" y="614850"/>
            <a:chExt cx="221700" cy="193750"/>
          </a:xfrm>
        </p:grpSpPr>
        <p:cxnSp>
          <p:nvCxnSpPr>
            <p:cNvPr id="163" name="Google Shape;163;p19"/>
            <p:cNvCxnSpPr/>
            <p:nvPr/>
          </p:nvCxnSpPr>
          <p:spPr>
            <a:xfrm>
              <a:off x="8834250" y="614850"/>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64" name="Google Shape;164;p19"/>
            <p:cNvCxnSpPr/>
            <p:nvPr/>
          </p:nvCxnSpPr>
          <p:spPr>
            <a:xfrm>
              <a:off x="8834250" y="711725"/>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65" name="Google Shape;165;p19"/>
            <p:cNvCxnSpPr/>
            <p:nvPr/>
          </p:nvCxnSpPr>
          <p:spPr>
            <a:xfrm>
              <a:off x="8834250" y="808600"/>
              <a:ext cx="221700" cy="0"/>
            </a:xfrm>
            <a:prstGeom prst="straightConnector1">
              <a:avLst/>
            </a:prstGeom>
            <a:noFill/>
            <a:ln cap="flat" cmpd="sng" w="19050">
              <a:solidFill>
                <a:schemeClr val="accent4"/>
              </a:solidFill>
              <a:prstDash val="solid"/>
              <a:round/>
              <a:headEnd len="sm" w="sm" type="none"/>
              <a:tailEnd len="sm" w="sm" type="none"/>
            </a:ln>
          </p:spPr>
        </p:cxnSp>
      </p:grpSp>
      <p:sp>
        <p:nvSpPr>
          <p:cNvPr id="166" name="Google Shape;166;p19"/>
          <p:cNvSpPr txBox="1"/>
          <p:nvPr>
            <p:ph idx="1" type="subTitle"/>
          </p:nvPr>
        </p:nvSpPr>
        <p:spPr>
          <a:xfrm>
            <a:off x="5231050" y="1674350"/>
            <a:ext cx="2865300" cy="22410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67" name="Google Shape;167;p19"/>
          <p:cNvSpPr txBox="1"/>
          <p:nvPr>
            <p:ph idx="2"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latin typeface="Tomorrow"/>
                <a:ea typeface="Tomorrow"/>
                <a:cs typeface="Tomorrow"/>
                <a:sym typeface="Tomorrow"/>
              </a:defRPr>
            </a:lvl1pPr>
            <a:lvl2pPr lvl="1">
              <a:lnSpc>
                <a:spcPct val="150000"/>
              </a:lnSpc>
              <a:spcBef>
                <a:spcPts val="0"/>
              </a:spcBef>
              <a:spcAft>
                <a:spcPts val="0"/>
              </a:spcAft>
              <a:buClr>
                <a:schemeClr val="dk1"/>
              </a:buClr>
              <a:buSzPts val="1000"/>
              <a:buFont typeface="Nunito Sans"/>
              <a:buNone/>
              <a:defRPr sz="1000">
                <a:solidFill>
                  <a:schemeClr val="dk1"/>
                </a:solidFill>
              </a:defRPr>
            </a:lvl2pPr>
            <a:lvl3pPr lvl="2">
              <a:lnSpc>
                <a:spcPct val="150000"/>
              </a:lnSpc>
              <a:spcBef>
                <a:spcPts val="0"/>
              </a:spcBef>
              <a:spcAft>
                <a:spcPts val="0"/>
              </a:spcAft>
              <a:buClr>
                <a:schemeClr val="dk1"/>
              </a:buClr>
              <a:buSzPts val="1000"/>
              <a:buFont typeface="Nunito Sans"/>
              <a:buNone/>
              <a:defRPr sz="1000">
                <a:solidFill>
                  <a:schemeClr val="dk1"/>
                </a:solidFill>
              </a:defRPr>
            </a:lvl3pPr>
            <a:lvl4pPr lvl="3">
              <a:lnSpc>
                <a:spcPct val="150000"/>
              </a:lnSpc>
              <a:spcBef>
                <a:spcPts val="0"/>
              </a:spcBef>
              <a:spcAft>
                <a:spcPts val="0"/>
              </a:spcAft>
              <a:buClr>
                <a:schemeClr val="dk1"/>
              </a:buClr>
              <a:buSzPts val="1000"/>
              <a:buFont typeface="Nunito Sans"/>
              <a:buNone/>
              <a:defRPr sz="1000">
                <a:solidFill>
                  <a:schemeClr val="dk1"/>
                </a:solidFill>
              </a:defRPr>
            </a:lvl4pPr>
            <a:lvl5pPr lvl="4">
              <a:lnSpc>
                <a:spcPct val="150000"/>
              </a:lnSpc>
              <a:spcBef>
                <a:spcPts val="0"/>
              </a:spcBef>
              <a:spcAft>
                <a:spcPts val="0"/>
              </a:spcAft>
              <a:buClr>
                <a:schemeClr val="dk1"/>
              </a:buClr>
              <a:buSzPts val="1000"/>
              <a:buFont typeface="Nunito Sans"/>
              <a:buNone/>
              <a:defRPr sz="1000">
                <a:solidFill>
                  <a:schemeClr val="dk1"/>
                </a:solidFill>
              </a:defRPr>
            </a:lvl5pPr>
            <a:lvl6pPr lvl="5">
              <a:lnSpc>
                <a:spcPct val="150000"/>
              </a:lnSpc>
              <a:spcBef>
                <a:spcPts val="0"/>
              </a:spcBef>
              <a:spcAft>
                <a:spcPts val="0"/>
              </a:spcAft>
              <a:buClr>
                <a:schemeClr val="dk1"/>
              </a:buClr>
              <a:buSzPts val="1000"/>
              <a:buFont typeface="Nunito Sans"/>
              <a:buNone/>
              <a:defRPr sz="1000">
                <a:solidFill>
                  <a:schemeClr val="dk1"/>
                </a:solidFill>
              </a:defRPr>
            </a:lvl6pPr>
            <a:lvl7pPr lvl="6">
              <a:lnSpc>
                <a:spcPct val="150000"/>
              </a:lnSpc>
              <a:spcBef>
                <a:spcPts val="0"/>
              </a:spcBef>
              <a:spcAft>
                <a:spcPts val="0"/>
              </a:spcAft>
              <a:buClr>
                <a:schemeClr val="dk1"/>
              </a:buClr>
              <a:buSzPts val="1000"/>
              <a:buFont typeface="Nunito Sans"/>
              <a:buNone/>
              <a:defRPr sz="1000">
                <a:solidFill>
                  <a:schemeClr val="dk1"/>
                </a:solidFill>
              </a:defRPr>
            </a:lvl7pPr>
            <a:lvl8pPr lvl="7">
              <a:lnSpc>
                <a:spcPct val="150000"/>
              </a:lnSpc>
              <a:spcBef>
                <a:spcPts val="0"/>
              </a:spcBef>
              <a:spcAft>
                <a:spcPts val="0"/>
              </a:spcAft>
              <a:buClr>
                <a:schemeClr val="dk1"/>
              </a:buClr>
              <a:buSzPts val="1000"/>
              <a:buFont typeface="Nunito Sans"/>
              <a:buNone/>
              <a:defRPr sz="1000">
                <a:solidFill>
                  <a:schemeClr val="dk1"/>
                </a:solidFill>
              </a:defRPr>
            </a:lvl8pPr>
            <a:lvl9pPr lvl="8">
              <a:lnSpc>
                <a:spcPct val="150000"/>
              </a:lnSpc>
              <a:spcBef>
                <a:spcPts val="0"/>
              </a:spcBef>
              <a:spcAft>
                <a:spcPts val="0"/>
              </a:spcAft>
              <a:buClr>
                <a:schemeClr val="dk1"/>
              </a:buClr>
              <a:buSzPts val="1000"/>
              <a:buFont typeface="Nunito Sans"/>
              <a:buNone/>
              <a:defRPr sz="1000">
                <a:solidFill>
                  <a:schemeClr val="dk1"/>
                </a:solidFill>
              </a:defRPr>
            </a:lvl9pPr>
          </a:lstStyle>
          <a:p/>
        </p:txBody>
      </p:sp>
      <p:sp>
        <p:nvSpPr>
          <p:cNvPr id="168" name="Google Shape;168;p19"/>
          <p:cNvSpPr txBox="1"/>
          <p:nvPr>
            <p:ph type="ctrTitle"/>
          </p:nvPr>
        </p:nvSpPr>
        <p:spPr>
          <a:xfrm>
            <a:off x="5135325" y="915000"/>
            <a:ext cx="2865300" cy="4629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169" name="Google Shape;169;p19"/>
          <p:cNvSpPr/>
          <p:nvPr>
            <p:ph idx="3" type="pic"/>
          </p:nvPr>
        </p:nvSpPr>
        <p:spPr>
          <a:xfrm>
            <a:off x="200750" y="917800"/>
            <a:ext cx="4275300" cy="4225800"/>
          </a:xfrm>
          <a:prstGeom prst="snip1Rect">
            <a:avLst>
              <a:gd fmla="val 0" name="adj"/>
            </a:avLst>
          </a:prstGeom>
          <a:noFill/>
          <a:ln>
            <a:noFill/>
          </a:ln>
        </p:spPr>
      </p:sp>
      <p:sp>
        <p:nvSpPr>
          <p:cNvPr id="170" name="Google Shape;170;p19"/>
          <p:cNvSpPr txBox="1"/>
          <p:nvPr>
            <p:ph idx="4"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1200"/>
              <a:buNone/>
              <a:defRPr sz="1200">
                <a:solidFill>
                  <a:schemeClr val="accent2"/>
                </a:solidFill>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p:txBody>
      </p:sp>
      <p:sp>
        <p:nvSpPr>
          <p:cNvPr id="171" name="Google Shape;171;p19"/>
          <p:cNvSpPr txBox="1"/>
          <p:nvPr>
            <p:ph idx="5"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 Alt 1">
  <p:cSld name="CUSTOM_1_1">
    <p:bg>
      <p:bgPr>
        <a:solidFill>
          <a:schemeClr val="accent5"/>
        </a:solidFill>
      </p:bgPr>
    </p:bg>
    <p:spTree>
      <p:nvGrpSpPr>
        <p:cNvPr id="172" name="Shape 172"/>
        <p:cNvGrpSpPr/>
        <p:nvPr/>
      </p:nvGrpSpPr>
      <p:grpSpPr>
        <a:xfrm>
          <a:off x="0" y="0"/>
          <a:ext cx="0" cy="0"/>
          <a:chOff x="0" y="0"/>
          <a:chExt cx="0" cy="0"/>
        </a:xfrm>
      </p:grpSpPr>
      <p:cxnSp>
        <p:nvCxnSpPr>
          <p:cNvPr id="173" name="Google Shape;173;p20"/>
          <p:cNvCxnSpPr/>
          <p:nvPr/>
        </p:nvCxnSpPr>
        <p:spPr>
          <a:xfrm>
            <a:off x="447925" y="582000"/>
            <a:ext cx="0" cy="4264500"/>
          </a:xfrm>
          <a:prstGeom prst="straightConnector1">
            <a:avLst/>
          </a:prstGeom>
          <a:noFill/>
          <a:ln cap="flat" cmpd="sng" w="9525">
            <a:solidFill>
              <a:schemeClr val="lt1"/>
            </a:solidFill>
            <a:prstDash val="solid"/>
            <a:round/>
            <a:headEnd len="sm" w="sm" type="none"/>
            <a:tailEnd len="sm" w="sm" type="none"/>
          </a:ln>
        </p:spPr>
      </p:cxnSp>
      <p:cxnSp>
        <p:nvCxnSpPr>
          <p:cNvPr id="174" name="Google Shape;174;p20"/>
          <p:cNvCxnSpPr/>
          <p:nvPr/>
        </p:nvCxnSpPr>
        <p:spPr>
          <a:xfrm rot="10800000">
            <a:off x="445650" y="580625"/>
            <a:ext cx="8260200" cy="0"/>
          </a:xfrm>
          <a:prstGeom prst="straightConnector1">
            <a:avLst/>
          </a:prstGeom>
          <a:noFill/>
          <a:ln cap="flat" cmpd="sng" w="9525">
            <a:solidFill>
              <a:schemeClr val="lt1"/>
            </a:solidFill>
            <a:prstDash val="solid"/>
            <a:round/>
            <a:headEnd len="sm" w="sm" type="none"/>
            <a:tailEnd len="sm" w="sm" type="none"/>
          </a:ln>
        </p:spPr>
      </p:cxnSp>
      <p:cxnSp>
        <p:nvCxnSpPr>
          <p:cNvPr id="175" name="Google Shape;175;p20"/>
          <p:cNvCxnSpPr/>
          <p:nvPr/>
        </p:nvCxnSpPr>
        <p:spPr>
          <a:xfrm rot="10800000">
            <a:off x="8705813" y="585638"/>
            <a:ext cx="0" cy="4262700"/>
          </a:xfrm>
          <a:prstGeom prst="straightConnector1">
            <a:avLst/>
          </a:prstGeom>
          <a:noFill/>
          <a:ln cap="flat" cmpd="sng" w="9525">
            <a:solidFill>
              <a:schemeClr val="lt1"/>
            </a:solidFill>
            <a:prstDash val="solid"/>
            <a:round/>
            <a:headEnd len="sm" w="sm" type="none"/>
            <a:tailEnd len="sm" w="sm" type="none"/>
          </a:ln>
        </p:spPr>
      </p:cxnSp>
      <p:cxnSp>
        <p:nvCxnSpPr>
          <p:cNvPr id="176" name="Google Shape;176;p20"/>
          <p:cNvCxnSpPr/>
          <p:nvPr/>
        </p:nvCxnSpPr>
        <p:spPr>
          <a:xfrm>
            <a:off x="449800" y="4849725"/>
            <a:ext cx="8257200" cy="0"/>
          </a:xfrm>
          <a:prstGeom prst="straightConnector1">
            <a:avLst/>
          </a:prstGeom>
          <a:noFill/>
          <a:ln cap="flat" cmpd="sng" w="9525">
            <a:solidFill>
              <a:schemeClr val="lt1"/>
            </a:solidFill>
            <a:prstDash val="solid"/>
            <a:round/>
            <a:headEnd len="sm" w="sm" type="none"/>
            <a:tailEnd len="sm" w="sm" type="none"/>
          </a:ln>
        </p:spPr>
      </p:cxnSp>
      <p:sp>
        <p:nvSpPr>
          <p:cNvPr id="177" name="Google Shape;177;p20"/>
          <p:cNvSpPr/>
          <p:nvPr/>
        </p:nvSpPr>
        <p:spPr>
          <a:xfrm>
            <a:off x="8653475" y="5282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78" name="Google Shape;178;p20"/>
          <p:cNvSpPr/>
          <p:nvPr/>
        </p:nvSpPr>
        <p:spPr>
          <a:xfrm>
            <a:off x="8653475" y="47973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9" name="Google Shape;179;p20"/>
          <p:cNvSpPr/>
          <p:nvPr/>
        </p:nvSpPr>
        <p:spPr>
          <a:xfrm>
            <a:off x="395575" y="5282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0" name="Google Shape;180;p20"/>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81" name="Google Shape;181;p20"/>
          <p:cNvSpPr/>
          <p:nvPr/>
        </p:nvSpPr>
        <p:spPr>
          <a:xfrm>
            <a:off x="-125" y="742375"/>
            <a:ext cx="4653000" cy="4401000"/>
          </a:xfrm>
          <a:prstGeom prst="snip1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2" name="Google Shape;182;p20"/>
          <p:cNvSpPr/>
          <p:nvPr>
            <p:ph idx="2" type="pic"/>
          </p:nvPr>
        </p:nvSpPr>
        <p:spPr>
          <a:xfrm>
            <a:off x="200625" y="917800"/>
            <a:ext cx="4275300" cy="4225800"/>
          </a:xfrm>
          <a:prstGeom prst="snip1Rect">
            <a:avLst>
              <a:gd fmla="val 0" name="adj"/>
            </a:avLst>
          </a:prstGeom>
          <a:noFill/>
          <a:ln>
            <a:noFill/>
          </a:ln>
        </p:spPr>
      </p:sp>
      <p:sp>
        <p:nvSpPr>
          <p:cNvPr id="183" name="Google Shape;183;p20"/>
          <p:cNvSpPr txBox="1"/>
          <p:nvPr>
            <p:ph idx="1" type="subTitle"/>
          </p:nvPr>
        </p:nvSpPr>
        <p:spPr>
          <a:xfrm>
            <a:off x="5231050" y="1674350"/>
            <a:ext cx="2865300" cy="2151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84" name="Google Shape;184;p20"/>
          <p:cNvSpPr txBox="1"/>
          <p:nvPr>
            <p:ph idx="3"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lnSpc>
                <a:spcPct val="150000"/>
              </a:lnSpc>
              <a:spcBef>
                <a:spcPts val="0"/>
              </a:spcBef>
              <a:spcAft>
                <a:spcPts val="0"/>
              </a:spcAft>
              <a:buClr>
                <a:schemeClr val="dk1"/>
              </a:buClr>
              <a:buSzPts val="1000"/>
              <a:buFont typeface="Nunito Sans"/>
              <a:buNone/>
              <a:defRPr sz="1000">
                <a:solidFill>
                  <a:schemeClr val="dk1"/>
                </a:solidFill>
              </a:defRPr>
            </a:lvl2pPr>
            <a:lvl3pPr lvl="2">
              <a:lnSpc>
                <a:spcPct val="150000"/>
              </a:lnSpc>
              <a:spcBef>
                <a:spcPts val="0"/>
              </a:spcBef>
              <a:spcAft>
                <a:spcPts val="0"/>
              </a:spcAft>
              <a:buClr>
                <a:schemeClr val="dk1"/>
              </a:buClr>
              <a:buSzPts val="1000"/>
              <a:buFont typeface="Nunito Sans"/>
              <a:buNone/>
              <a:defRPr sz="1000">
                <a:solidFill>
                  <a:schemeClr val="dk1"/>
                </a:solidFill>
              </a:defRPr>
            </a:lvl3pPr>
            <a:lvl4pPr lvl="3">
              <a:lnSpc>
                <a:spcPct val="150000"/>
              </a:lnSpc>
              <a:spcBef>
                <a:spcPts val="0"/>
              </a:spcBef>
              <a:spcAft>
                <a:spcPts val="0"/>
              </a:spcAft>
              <a:buClr>
                <a:schemeClr val="dk1"/>
              </a:buClr>
              <a:buSzPts val="1000"/>
              <a:buFont typeface="Nunito Sans"/>
              <a:buNone/>
              <a:defRPr sz="1000">
                <a:solidFill>
                  <a:schemeClr val="dk1"/>
                </a:solidFill>
              </a:defRPr>
            </a:lvl4pPr>
            <a:lvl5pPr lvl="4">
              <a:lnSpc>
                <a:spcPct val="150000"/>
              </a:lnSpc>
              <a:spcBef>
                <a:spcPts val="0"/>
              </a:spcBef>
              <a:spcAft>
                <a:spcPts val="0"/>
              </a:spcAft>
              <a:buClr>
                <a:schemeClr val="dk1"/>
              </a:buClr>
              <a:buSzPts val="1000"/>
              <a:buFont typeface="Nunito Sans"/>
              <a:buNone/>
              <a:defRPr sz="1000">
                <a:solidFill>
                  <a:schemeClr val="dk1"/>
                </a:solidFill>
              </a:defRPr>
            </a:lvl5pPr>
            <a:lvl6pPr lvl="5">
              <a:lnSpc>
                <a:spcPct val="150000"/>
              </a:lnSpc>
              <a:spcBef>
                <a:spcPts val="0"/>
              </a:spcBef>
              <a:spcAft>
                <a:spcPts val="0"/>
              </a:spcAft>
              <a:buClr>
                <a:schemeClr val="dk1"/>
              </a:buClr>
              <a:buSzPts val="1000"/>
              <a:buFont typeface="Nunito Sans"/>
              <a:buNone/>
              <a:defRPr sz="1000">
                <a:solidFill>
                  <a:schemeClr val="dk1"/>
                </a:solidFill>
              </a:defRPr>
            </a:lvl6pPr>
            <a:lvl7pPr lvl="6">
              <a:lnSpc>
                <a:spcPct val="150000"/>
              </a:lnSpc>
              <a:spcBef>
                <a:spcPts val="0"/>
              </a:spcBef>
              <a:spcAft>
                <a:spcPts val="0"/>
              </a:spcAft>
              <a:buClr>
                <a:schemeClr val="dk1"/>
              </a:buClr>
              <a:buSzPts val="1000"/>
              <a:buFont typeface="Nunito Sans"/>
              <a:buNone/>
              <a:defRPr sz="1000">
                <a:solidFill>
                  <a:schemeClr val="dk1"/>
                </a:solidFill>
              </a:defRPr>
            </a:lvl7pPr>
            <a:lvl8pPr lvl="7">
              <a:lnSpc>
                <a:spcPct val="150000"/>
              </a:lnSpc>
              <a:spcBef>
                <a:spcPts val="0"/>
              </a:spcBef>
              <a:spcAft>
                <a:spcPts val="0"/>
              </a:spcAft>
              <a:buClr>
                <a:schemeClr val="dk1"/>
              </a:buClr>
              <a:buSzPts val="1000"/>
              <a:buFont typeface="Nunito Sans"/>
              <a:buNone/>
              <a:defRPr sz="1000">
                <a:solidFill>
                  <a:schemeClr val="dk1"/>
                </a:solidFill>
              </a:defRPr>
            </a:lvl8pPr>
            <a:lvl9pPr lvl="8">
              <a:lnSpc>
                <a:spcPct val="150000"/>
              </a:lnSpc>
              <a:spcBef>
                <a:spcPts val="0"/>
              </a:spcBef>
              <a:spcAft>
                <a:spcPts val="0"/>
              </a:spcAft>
              <a:buClr>
                <a:schemeClr val="dk1"/>
              </a:buClr>
              <a:buSzPts val="1000"/>
              <a:buFont typeface="Nunito Sans"/>
              <a:buNone/>
              <a:defRPr sz="1000">
                <a:solidFill>
                  <a:schemeClr val="dk1"/>
                </a:solidFill>
              </a:defRPr>
            </a:lvl9pPr>
          </a:lstStyle>
          <a:p/>
        </p:txBody>
      </p:sp>
      <p:sp>
        <p:nvSpPr>
          <p:cNvPr id="185" name="Google Shape;185;p20"/>
          <p:cNvSpPr txBox="1"/>
          <p:nvPr>
            <p:ph type="ctrTitle"/>
          </p:nvPr>
        </p:nvSpPr>
        <p:spPr>
          <a:xfrm>
            <a:off x="5135325" y="915000"/>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186" name="Google Shape;186;p20"/>
          <p:cNvSpPr txBox="1"/>
          <p:nvPr>
            <p:ph idx="4"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200"/>
              <a:buNone/>
              <a:defRPr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187" name="Google Shape;187;p20"/>
          <p:cNvSpPr/>
          <p:nvPr/>
        </p:nvSpPr>
        <p:spPr>
          <a:xfrm>
            <a:off x="-4825" y="-2175"/>
            <a:ext cx="91587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8" name="Google Shape;188;p20"/>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89" name="Google Shape;189;p20"/>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190" name="Google Shape;190;p20"/>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191" name="Google Shape;191;p20"/>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192" name="Google Shape;192;p20"/>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5">
  <p:cSld name="TITLE_1_1_4">
    <p:bg>
      <p:bgPr>
        <a:solidFill>
          <a:schemeClr val="dk1"/>
        </a:solidFill>
      </p:bgPr>
    </p:bg>
    <p:spTree>
      <p:nvGrpSpPr>
        <p:cNvPr id="193" name="Shape 193"/>
        <p:cNvGrpSpPr/>
        <p:nvPr/>
      </p:nvGrpSpPr>
      <p:grpSpPr>
        <a:xfrm>
          <a:off x="0" y="0"/>
          <a:ext cx="0" cy="0"/>
          <a:chOff x="0" y="0"/>
          <a:chExt cx="0" cy="0"/>
        </a:xfrm>
      </p:grpSpPr>
      <p:sp>
        <p:nvSpPr>
          <p:cNvPr id="194" name="Google Shape;194;p21"/>
          <p:cNvSpPr txBox="1"/>
          <p:nvPr>
            <p:ph idx="12" type="sldNum"/>
          </p:nvPr>
        </p:nvSpPr>
        <p:spPr>
          <a:xfrm>
            <a:off x="8651378" y="4856473"/>
            <a:ext cx="5484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1pPr>
            <a:lvl2pPr indent="0" lvl="1"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2pPr>
            <a:lvl3pPr indent="0" lvl="2"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3pPr>
            <a:lvl4pPr indent="0" lvl="3"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4pPr>
            <a:lvl5pPr indent="0" lvl="4"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5pPr>
            <a:lvl6pPr indent="0" lvl="5"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6pPr>
            <a:lvl7pPr indent="0" lvl="6"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7pPr>
            <a:lvl8pPr indent="0" lvl="7"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8pPr>
            <a:lvl9pPr indent="0" lvl="8"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1"/>
          <p:cNvSpPr txBox="1"/>
          <p:nvPr>
            <p:ph idx="1" type="subTitle"/>
          </p:nvPr>
        </p:nvSpPr>
        <p:spPr>
          <a:xfrm>
            <a:off x="7500585" y="2064694"/>
            <a:ext cx="1356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196" name="Google Shape;196;p21"/>
          <p:cNvSpPr txBox="1"/>
          <p:nvPr>
            <p:ph type="title"/>
          </p:nvPr>
        </p:nvSpPr>
        <p:spPr>
          <a:xfrm>
            <a:off x="7500574" y="1590900"/>
            <a:ext cx="1356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197" name="Google Shape;197;p21"/>
          <p:cNvSpPr txBox="1"/>
          <p:nvPr>
            <p:ph idx="2" type="subTitle"/>
          </p:nvPr>
        </p:nvSpPr>
        <p:spPr>
          <a:xfrm>
            <a:off x="5669825" y="4099475"/>
            <a:ext cx="14883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198" name="Google Shape;198;p21"/>
          <p:cNvSpPr txBox="1"/>
          <p:nvPr>
            <p:ph idx="3" type="title"/>
          </p:nvPr>
        </p:nvSpPr>
        <p:spPr>
          <a:xfrm>
            <a:off x="5669814" y="371467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199" name="Google Shape;199;p21"/>
          <p:cNvSpPr txBox="1"/>
          <p:nvPr>
            <p:ph idx="4" type="subTitle"/>
          </p:nvPr>
        </p:nvSpPr>
        <p:spPr>
          <a:xfrm>
            <a:off x="383762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0" name="Google Shape;200;p21"/>
          <p:cNvSpPr txBox="1"/>
          <p:nvPr>
            <p:ph idx="5" type="title"/>
          </p:nvPr>
        </p:nvSpPr>
        <p:spPr>
          <a:xfrm>
            <a:off x="3837622"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1" name="Google Shape;201;p21"/>
          <p:cNvSpPr txBox="1"/>
          <p:nvPr>
            <p:ph idx="6" type="subTitle"/>
          </p:nvPr>
        </p:nvSpPr>
        <p:spPr>
          <a:xfrm>
            <a:off x="2120177" y="4099475"/>
            <a:ext cx="14883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2" name="Google Shape;202;p21"/>
          <p:cNvSpPr txBox="1"/>
          <p:nvPr>
            <p:ph idx="7" type="title"/>
          </p:nvPr>
        </p:nvSpPr>
        <p:spPr>
          <a:xfrm>
            <a:off x="2120175" y="3714662"/>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3" name="Google Shape;203;p21"/>
          <p:cNvSpPr txBox="1"/>
          <p:nvPr>
            <p:ph idx="8" type="subTitle"/>
          </p:nvPr>
        </p:nvSpPr>
        <p:spPr>
          <a:xfrm>
            <a:off x="442957" y="4099483"/>
            <a:ext cx="12552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4" name="Google Shape;204;p21"/>
          <p:cNvSpPr txBox="1"/>
          <p:nvPr>
            <p:ph idx="9" type="title"/>
          </p:nvPr>
        </p:nvSpPr>
        <p:spPr>
          <a:xfrm>
            <a:off x="442949" y="3714675"/>
            <a:ext cx="12552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5" name="Google Shape;205;p21"/>
          <p:cNvSpPr/>
          <p:nvPr>
            <p:ph idx="13" type="pic"/>
          </p:nvPr>
        </p:nvSpPr>
        <p:spPr>
          <a:xfrm>
            <a:off x="1995350" y="1468700"/>
            <a:ext cx="1551300" cy="1971600"/>
          </a:xfrm>
          <a:prstGeom prst="snip1Rect">
            <a:avLst>
              <a:gd fmla="val 28984" name="adj"/>
            </a:avLst>
          </a:prstGeom>
          <a:noFill/>
          <a:ln>
            <a:noFill/>
          </a:ln>
        </p:spPr>
      </p:sp>
      <p:sp>
        <p:nvSpPr>
          <p:cNvPr id="206" name="Google Shape;206;p21"/>
          <p:cNvSpPr/>
          <p:nvPr>
            <p:ph idx="14" type="pic"/>
          </p:nvPr>
        </p:nvSpPr>
        <p:spPr>
          <a:xfrm>
            <a:off x="147475" y="1468700"/>
            <a:ext cx="1550700" cy="1971600"/>
          </a:xfrm>
          <a:prstGeom prst="snip1Rect">
            <a:avLst>
              <a:gd fmla="val 0" name="adj"/>
            </a:avLst>
          </a:prstGeom>
          <a:noFill/>
          <a:ln>
            <a:noFill/>
          </a:ln>
        </p:spPr>
      </p:sp>
      <p:sp>
        <p:nvSpPr>
          <p:cNvPr id="207" name="Google Shape;207;p21"/>
          <p:cNvSpPr/>
          <p:nvPr>
            <p:ph idx="15" type="pic"/>
          </p:nvPr>
        </p:nvSpPr>
        <p:spPr>
          <a:xfrm>
            <a:off x="3859675" y="2638375"/>
            <a:ext cx="1488300" cy="1957800"/>
          </a:xfrm>
          <a:prstGeom prst="snip1Rect">
            <a:avLst>
              <a:gd fmla="val 34843" name="adj"/>
            </a:avLst>
          </a:prstGeom>
          <a:noFill/>
          <a:ln>
            <a:noFill/>
          </a:ln>
        </p:spPr>
      </p:sp>
      <p:sp>
        <p:nvSpPr>
          <p:cNvPr id="208" name="Google Shape;208;p21"/>
          <p:cNvSpPr/>
          <p:nvPr>
            <p:ph idx="16" type="pic"/>
          </p:nvPr>
        </p:nvSpPr>
        <p:spPr>
          <a:xfrm>
            <a:off x="5612925" y="1468725"/>
            <a:ext cx="1551300" cy="1971600"/>
          </a:xfrm>
          <a:prstGeom prst="snip1Rect">
            <a:avLst>
              <a:gd fmla="val 24641" name="adj"/>
            </a:avLst>
          </a:prstGeom>
          <a:noFill/>
          <a:ln>
            <a:noFill/>
          </a:ln>
        </p:spPr>
      </p:sp>
      <p:sp>
        <p:nvSpPr>
          <p:cNvPr id="209" name="Google Shape;209;p21"/>
          <p:cNvSpPr/>
          <p:nvPr>
            <p:ph idx="17" type="pic"/>
          </p:nvPr>
        </p:nvSpPr>
        <p:spPr>
          <a:xfrm>
            <a:off x="7465625" y="2624575"/>
            <a:ext cx="1551300" cy="1971600"/>
          </a:xfrm>
          <a:prstGeom prst="snip1Rect">
            <a:avLst>
              <a:gd fmla="val 0" name="adj"/>
            </a:avLst>
          </a:prstGeom>
          <a:noFill/>
          <a:ln>
            <a:noFill/>
          </a:ln>
        </p:spPr>
      </p:sp>
      <p:sp>
        <p:nvSpPr>
          <p:cNvPr id="210" name="Google Shape;210;p21"/>
          <p:cNvSpPr txBox="1"/>
          <p:nvPr>
            <p:ph idx="18"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211" name="Google Shape;211;p21"/>
          <p:cNvSpPr txBox="1"/>
          <p:nvPr>
            <p:ph idx="19" type="ctrTitle"/>
          </p:nvPr>
        </p:nvSpPr>
        <p:spPr>
          <a:xfrm>
            <a:off x="335400" y="466575"/>
            <a:ext cx="5277600" cy="100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212" name="Google Shape;212;p21"/>
          <p:cNvGrpSpPr/>
          <p:nvPr/>
        </p:nvGrpSpPr>
        <p:grpSpPr>
          <a:xfrm>
            <a:off x="-3175" y="1"/>
            <a:ext cx="9146700" cy="330024"/>
            <a:chOff x="-3175" y="1"/>
            <a:chExt cx="9146700" cy="330024"/>
          </a:xfrm>
        </p:grpSpPr>
        <p:sp>
          <p:nvSpPr>
            <p:cNvPr id="213" name="Google Shape;213;p2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214" name="Google Shape;214;p2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215" name="Google Shape;215;p21"/>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216" name="Google Shape;216;p21"/>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217" name="Google Shape;217;p21"/>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5 - Alt">
  <p:cSld name="TITLE_1_1_4_3">
    <p:bg>
      <p:bgPr>
        <a:solidFill>
          <a:schemeClr val="lt2"/>
        </a:solidFill>
      </p:bgPr>
    </p:bg>
    <p:spTree>
      <p:nvGrpSpPr>
        <p:cNvPr id="218" name="Shape 218"/>
        <p:cNvGrpSpPr/>
        <p:nvPr/>
      </p:nvGrpSpPr>
      <p:grpSpPr>
        <a:xfrm>
          <a:off x="0" y="0"/>
          <a:ext cx="0" cy="0"/>
          <a:chOff x="0" y="0"/>
          <a:chExt cx="0" cy="0"/>
        </a:xfrm>
      </p:grpSpPr>
      <p:sp>
        <p:nvSpPr>
          <p:cNvPr id="219" name="Google Shape;219;p22"/>
          <p:cNvSpPr txBox="1"/>
          <p:nvPr>
            <p:ph idx="1" type="subTitle"/>
          </p:nvPr>
        </p:nvSpPr>
        <p:spPr>
          <a:xfrm>
            <a:off x="750057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20" name="Google Shape;220;p22"/>
          <p:cNvSpPr txBox="1"/>
          <p:nvPr>
            <p:ph type="title"/>
          </p:nvPr>
        </p:nvSpPr>
        <p:spPr>
          <a:xfrm>
            <a:off x="7500563"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21" name="Google Shape;221;p22"/>
          <p:cNvSpPr txBox="1"/>
          <p:nvPr>
            <p:ph idx="2" type="subTitle"/>
          </p:nvPr>
        </p:nvSpPr>
        <p:spPr>
          <a:xfrm>
            <a:off x="5669825" y="4099483"/>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2" name="Google Shape;222;p22"/>
          <p:cNvSpPr txBox="1"/>
          <p:nvPr>
            <p:ph idx="3" type="title"/>
          </p:nvPr>
        </p:nvSpPr>
        <p:spPr>
          <a:xfrm>
            <a:off x="5669814" y="371467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3" name="Google Shape;223;p22"/>
          <p:cNvSpPr txBox="1"/>
          <p:nvPr>
            <p:ph idx="4" type="subTitle"/>
          </p:nvPr>
        </p:nvSpPr>
        <p:spPr>
          <a:xfrm>
            <a:off x="383762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4" name="Google Shape;224;p22"/>
          <p:cNvSpPr txBox="1"/>
          <p:nvPr>
            <p:ph idx="5" type="title"/>
          </p:nvPr>
        </p:nvSpPr>
        <p:spPr>
          <a:xfrm>
            <a:off x="3837622"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5" name="Google Shape;225;p22"/>
          <p:cNvSpPr txBox="1"/>
          <p:nvPr>
            <p:ph idx="6" type="subTitle"/>
          </p:nvPr>
        </p:nvSpPr>
        <p:spPr>
          <a:xfrm>
            <a:off x="2120185" y="4099475"/>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6" name="Google Shape;226;p22"/>
          <p:cNvSpPr txBox="1"/>
          <p:nvPr>
            <p:ph idx="7" type="title"/>
          </p:nvPr>
        </p:nvSpPr>
        <p:spPr>
          <a:xfrm>
            <a:off x="2120175" y="3714662"/>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7" name="Google Shape;227;p22"/>
          <p:cNvSpPr txBox="1"/>
          <p:nvPr>
            <p:ph idx="8" type="subTitle"/>
          </p:nvPr>
        </p:nvSpPr>
        <p:spPr>
          <a:xfrm>
            <a:off x="442950" y="4099476"/>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8" name="Google Shape;228;p22"/>
          <p:cNvSpPr txBox="1"/>
          <p:nvPr>
            <p:ph idx="9" type="title"/>
          </p:nvPr>
        </p:nvSpPr>
        <p:spPr>
          <a:xfrm>
            <a:off x="442940" y="3714665"/>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9" name="Google Shape;229;p22"/>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230" name="Google Shape;230;p22"/>
          <p:cNvSpPr/>
          <p:nvPr>
            <p:ph idx="13" type="pic"/>
          </p:nvPr>
        </p:nvSpPr>
        <p:spPr>
          <a:xfrm>
            <a:off x="1995350" y="1468700"/>
            <a:ext cx="1551300" cy="1971600"/>
          </a:xfrm>
          <a:prstGeom prst="snip1Rect">
            <a:avLst>
              <a:gd fmla="val 28984" name="adj"/>
            </a:avLst>
          </a:prstGeom>
          <a:noFill/>
          <a:ln>
            <a:noFill/>
          </a:ln>
        </p:spPr>
      </p:sp>
      <p:sp>
        <p:nvSpPr>
          <p:cNvPr id="231" name="Google Shape;231;p22"/>
          <p:cNvSpPr/>
          <p:nvPr>
            <p:ph idx="14" type="pic"/>
          </p:nvPr>
        </p:nvSpPr>
        <p:spPr>
          <a:xfrm>
            <a:off x="147475" y="1468700"/>
            <a:ext cx="1550700" cy="1971600"/>
          </a:xfrm>
          <a:prstGeom prst="snip1Rect">
            <a:avLst>
              <a:gd fmla="val 0" name="adj"/>
            </a:avLst>
          </a:prstGeom>
          <a:noFill/>
          <a:ln>
            <a:noFill/>
          </a:ln>
        </p:spPr>
      </p:sp>
      <p:sp>
        <p:nvSpPr>
          <p:cNvPr id="232" name="Google Shape;232;p22"/>
          <p:cNvSpPr/>
          <p:nvPr>
            <p:ph idx="15" type="pic"/>
          </p:nvPr>
        </p:nvSpPr>
        <p:spPr>
          <a:xfrm>
            <a:off x="3859675" y="2638375"/>
            <a:ext cx="1488300" cy="1957800"/>
          </a:xfrm>
          <a:prstGeom prst="snip1Rect">
            <a:avLst>
              <a:gd fmla="val 34843" name="adj"/>
            </a:avLst>
          </a:prstGeom>
          <a:noFill/>
          <a:ln>
            <a:noFill/>
          </a:ln>
        </p:spPr>
      </p:sp>
      <p:sp>
        <p:nvSpPr>
          <p:cNvPr id="233" name="Google Shape;233;p22"/>
          <p:cNvSpPr/>
          <p:nvPr>
            <p:ph idx="16" type="pic"/>
          </p:nvPr>
        </p:nvSpPr>
        <p:spPr>
          <a:xfrm>
            <a:off x="5612925" y="1468725"/>
            <a:ext cx="1551300" cy="1971600"/>
          </a:xfrm>
          <a:prstGeom prst="snip1Rect">
            <a:avLst>
              <a:gd fmla="val 24641" name="adj"/>
            </a:avLst>
          </a:prstGeom>
          <a:noFill/>
          <a:ln>
            <a:noFill/>
          </a:ln>
        </p:spPr>
      </p:sp>
      <p:sp>
        <p:nvSpPr>
          <p:cNvPr id="234" name="Google Shape;234;p22"/>
          <p:cNvSpPr/>
          <p:nvPr>
            <p:ph idx="17" type="pic"/>
          </p:nvPr>
        </p:nvSpPr>
        <p:spPr>
          <a:xfrm>
            <a:off x="7465625" y="2624575"/>
            <a:ext cx="1551300" cy="1971600"/>
          </a:xfrm>
          <a:prstGeom prst="snip1Rect">
            <a:avLst>
              <a:gd fmla="val 0" name="adj"/>
            </a:avLst>
          </a:prstGeom>
          <a:noFill/>
          <a:ln>
            <a:noFill/>
          </a:ln>
        </p:spPr>
      </p:sp>
      <p:sp>
        <p:nvSpPr>
          <p:cNvPr id="235" name="Google Shape;235;p22"/>
          <p:cNvSpPr txBox="1"/>
          <p:nvPr>
            <p:ph idx="18" type="subTitle"/>
          </p:nvPr>
        </p:nvSpPr>
        <p:spPr>
          <a:xfrm>
            <a:off x="0" y="0"/>
            <a:ext cx="3396600" cy="31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236" name="Google Shape;236;p22"/>
          <p:cNvGrpSpPr/>
          <p:nvPr/>
        </p:nvGrpSpPr>
        <p:grpSpPr>
          <a:xfrm rot="5400000">
            <a:off x="8783586" y="41327"/>
            <a:ext cx="216849" cy="249848"/>
            <a:chOff x="1208925" y="3513700"/>
            <a:chExt cx="710050" cy="818100"/>
          </a:xfrm>
        </p:grpSpPr>
        <p:cxnSp>
          <p:nvCxnSpPr>
            <p:cNvPr id="237" name="Google Shape;237;p22"/>
            <p:cNvCxnSpPr/>
            <p:nvPr/>
          </p:nvCxnSpPr>
          <p:spPr>
            <a:xfrm>
              <a:off x="1563950" y="3513700"/>
              <a:ext cx="0" cy="818100"/>
            </a:xfrm>
            <a:prstGeom prst="straightConnector1">
              <a:avLst/>
            </a:prstGeom>
            <a:noFill/>
            <a:ln cap="flat" cmpd="sng" w="19050">
              <a:solidFill>
                <a:schemeClr val="accent5"/>
              </a:solidFill>
              <a:prstDash val="solid"/>
              <a:round/>
              <a:headEnd len="sm" w="sm" type="none"/>
              <a:tailEnd len="sm" w="sm" type="none"/>
            </a:ln>
          </p:spPr>
        </p:cxnSp>
        <p:cxnSp>
          <p:nvCxnSpPr>
            <p:cNvPr id="238" name="Google Shape;238;p22"/>
            <p:cNvCxnSpPr/>
            <p:nvPr/>
          </p:nvCxnSpPr>
          <p:spPr>
            <a:xfrm>
              <a:off x="1290350" y="3900050"/>
              <a:ext cx="547200" cy="0"/>
            </a:xfrm>
            <a:prstGeom prst="straightConnector1">
              <a:avLst/>
            </a:prstGeom>
            <a:noFill/>
            <a:ln cap="flat" cmpd="sng" w="19050">
              <a:solidFill>
                <a:schemeClr val="accent5"/>
              </a:solidFill>
              <a:prstDash val="solid"/>
              <a:round/>
              <a:headEnd len="sm" w="sm" type="none"/>
              <a:tailEnd len="sm" w="sm" type="none"/>
            </a:ln>
          </p:spPr>
        </p:cxnSp>
        <p:sp>
          <p:nvSpPr>
            <p:cNvPr id="239" name="Google Shape;239;p22"/>
            <p:cNvSpPr/>
            <p:nvPr/>
          </p:nvSpPr>
          <p:spPr>
            <a:xfrm>
              <a:off x="1760575" y="35137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2"/>
            <p:cNvSpPr/>
            <p:nvPr/>
          </p:nvSpPr>
          <p:spPr>
            <a:xfrm rot="-5400000">
              <a:off x="1208925" y="35137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2"/>
            <p:cNvSpPr/>
            <p:nvPr/>
          </p:nvSpPr>
          <p:spPr>
            <a:xfrm rot="10800000">
              <a:off x="1208925" y="41280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2"/>
            <p:cNvSpPr/>
            <p:nvPr/>
          </p:nvSpPr>
          <p:spPr>
            <a:xfrm rot="5400000">
              <a:off x="1760575" y="41280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3" name="Google Shape;243;p22"/>
          <p:cNvSpPr txBox="1"/>
          <p:nvPr>
            <p:ph idx="19" type="ctrTitle"/>
          </p:nvPr>
        </p:nvSpPr>
        <p:spPr>
          <a:xfrm>
            <a:off x="335400" y="466575"/>
            <a:ext cx="5277600" cy="10020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ITLE_1_1_4_2">
    <p:bg>
      <p:bgPr>
        <a:solidFill>
          <a:schemeClr val="dk1"/>
        </a:solidFill>
      </p:bgPr>
    </p:bg>
    <p:spTree>
      <p:nvGrpSpPr>
        <p:cNvPr id="244" name="Shape 244"/>
        <p:cNvGrpSpPr/>
        <p:nvPr/>
      </p:nvGrpSpPr>
      <p:grpSpPr>
        <a:xfrm>
          <a:off x="0" y="0"/>
          <a:ext cx="0" cy="0"/>
          <a:chOff x="0" y="0"/>
          <a:chExt cx="0" cy="0"/>
        </a:xfrm>
      </p:grpSpPr>
      <p:grpSp>
        <p:nvGrpSpPr>
          <p:cNvPr id="245" name="Google Shape;245;p23"/>
          <p:cNvGrpSpPr/>
          <p:nvPr/>
        </p:nvGrpSpPr>
        <p:grpSpPr>
          <a:xfrm>
            <a:off x="-3175" y="1"/>
            <a:ext cx="9146700" cy="330024"/>
            <a:chOff x="-3175" y="1"/>
            <a:chExt cx="9146700" cy="330024"/>
          </a:xfrm>
        </p:grpSpPr>
        <p:sp>
          <p:nvSpPr>
            <p:cNvPr id="246" name="Google Shape;246;p23"/>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247" name="Google Shape;247;p23"/>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248" name="Google Shape;248;p23"/>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249" name="Google Shape;249;p23"/>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250" name="Google Shape;250;p23"/>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251" name="Google Shape;251;p23"/>
          <p:cNvSpPr txBox="1"/>
          <p:nvPr>
            <p:ph type="ctrTitle"/>
          </p:nvPr>
        </p:nvSpPr>
        <p:spPr>
          <a:xfrm>
            <a:off x="335400" y="466575"/>
            <a:ext cx="2148300" cy="3788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252" name="Google Shape;252;p23"/>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253" name="Google Shape;253;p23"/>
          <p:cNvSpPr txBox="1"/>
          <p:nvPr>
            <p:ph idx="2" type="subTitle"/>
          </p:nvPr>
        </p:nvSpPr>
        <p:spPr>
          <a:xfrm>
            <a:off x="7942675" y="453290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54" name="Google Shape;254;p23"/>
          <p:cNvSpPr txBox="1"/>
          <p:nvPr>
            <p:ph idx="3" type="title"/>
          </p:nvPr>
        </p:nvSpPr>
        <p:spPr>
          <a:xfrm>
            <a:off x="7942675" y="4254075"/>
            <a:ext cx="12129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55" name="Google Shape;255;p23"/>
          <p:cNvSpPr txBox="1"/>
          <p:nvPr>
            <p:ph idx="4" type="subTitle"/>
          </p:nvPr>
        </p:nvSpPr>
        <p:spPr>
          <a:xfrm>
            <a:off x="5281600" y="45329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56" name="Google Shape;256;p23"/>
          <p:cNvSpPr txBox="1"/>
          <p:nvPr>
            <p:ph idx="5" type="title"/>
          </p:nvPr>
        </p:nvSpPr>
        <p:spPr>
          <a:xfrm>
            <a:off x="5281600" y="4254075"/>
            <a:ext cx="11934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57" name="Google Shape;257;p23"/>
          <p:cNvSpPr txBox="1"/>
          <p:nvPr>
            <p:ph idx="6" type="subTitle"/>
          </p:nvPr>
        </p:nvSpPr>
        <p:spPr>
          <a:xfrm>
            <a:off x="3939475" y="45329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58" name="Google Shape;258;p23"/>
          <p:cNvSpPr txBox="1"/>
          <p:nvPr>
            <p:ph idx="7" type="title"/>
          </p:nvPr>
        </p:nvSpPr>
        <p:spPr>
          <a:xfrm>
            <a:off x="3939475" y="4254075"/>
            <a:ext cx="12051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59" name="Google Shape;259;p23"/>
          <p:cNvSpPr txBox="1"/>
          <p:nvPr>
            <p:ph idx="8" type="subTitle"/>
          </p:nvPr>
        </p:nvSpPr>
        <p:spPr>
          <a:xfrm>
            <a:off x="2604650" y="4532900"/>
            <a:ext cx="11934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0" name="Google Shape;260;p23"/>
          <p:cNvSpPr txBox="1"/>
          <p:nvPr>
            <p:ph idx="9" type="title"/>
          </p:nvPr>
        </p:nvSpPr>
        <p:spPr>
          <a:xfrm>
            <a:off x="2604650" y="4254075"/>
            <a:ext cx="12129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61" name="Google Shape;261;p23"/>
          <p:cNvSpPr txBox="1"/>
          <p:nvPr>
            <p:ph idx="13" type="subTitle"/>
          </p:nvPr>
        </p:nvSpPr>
        <p:spPr>
          <a:xfrm>
            <a:off x="7950622" y="608725"/>
            <a:ext cx="11934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2" name="Google Shape;262;p23"/>
          <p:cNvSpPr txBox="1"/>
          <p:nvPr>
            <p:ph idx="14" type="title"/>
          </p:nvPr>
        </p:nvSpPr>
        <p:spPr>
          <a:xfrm>
            <a:off x="7950600" y="329900"/>
            <a:ext cx="12051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63" name="Google Shape;263;p23"/>
          <p:cNvSpPr txBox="1"/>
          <p:nvPr>
            <p:ph idx="15" type="subTitle"/>
          </p:nvPr>
        </p:nvSpPr>
        <p:spPr>
          <a:xfrm>
            <a:off x="6616648" y="6087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4" name="Google Shape;264;p23"/>
          <p:cNvSpPr txBox="1"/>
          <p:nvPr>
            <p:ph idx="16" type="title"/>
          </p:nvPr>
        </p:nvSpPr>
        <p:spPr>
          <a:xfrm>
            <a:off x="6616625" y="329900"/>
            <a:ext cx="12051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65" name="Google Shape;265;p23"/>
          <p:cNvSpPr txBox="1"/>
          <p:nvPr>
            <p:ph idx="17" type="subTitle"/>
          </p:nvPr>
        </p:nvSpPr>
        <p:spPr>
          <a:xfrm>
            <a:off x="5289547" y="60875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6" name="Google Shape;266;p23"/>
          <p:cNvSpPr txBox="1"/>
          <p:nvPr>
            <p:ph idx="18" type="title"/>
          </p:nvPr>
        </p:nvSpPr>
        <p:spPr>
          <a:xfrm>
            <a:off x="5289525"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67" name="Google Shape;267;p23"/>
          <p:cNvSpPr txBox="1"/>
          <p:nvPr>
            <p:ph idx="19" type="subTitle"/>
          </p:nvPr>
        </p:nvSpPr>
        <p:spPr>
          <a:xfrm>
            <a:off x="2612598" y="6087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8" name="Google Shape;268;p23"/>
          <p:cNvSpPr txBox="1"/>
          <p:nvPr>
            <p:ph idx="20" type="subTitle"/>
          </p:nvPr>
        </p:nvSpPr>
        <p:spPr>
          <a:xfrm>
            <a:off x="3947423" y="60875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9" name="Google Shape;269;p23"/>
          <p:cNvSpPr txBox="1"/>
          <p:nvPr>
            <p:ph idx="21" type="title"/>
          </p:nvPr>
        </p:nvSpPr>
        <p:spPr>
          <a:xfrm>
            <a:off x="3947400"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70" name="Google Shape;270;p23"/>
          <p:cNvSpPr txBox="1"/>
          <p:nvPr>
            <p:ph idx="22" type="title"/>
          </p:nvPr>
        </p:nvSpPr>
        <p:spPr>
          <a:xfrm>
            <a:off x="2612575"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71" name="Google Shape;271;p23"/>
          <p:cNvSpPr txBox="1"/>
          <p:nvPr>
            <p:ph idx="23" type="subTitle"/>
          </p:nvPr>
        </p:nvSpPr>
        <p:spPr>
          <a:xfrm>
            <a:off x="6608700" y="453290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72" name="Google Shape;272;p23"/>
          <p:cNvSpPr txBox="1"/>
          <p:nvPr>
            <p:ph idx="24" type="title"/>
          </p:nvPr>
        </p:nvSpPr>
        <p:spPr>
          <a:xfrm>
            <a:off x="6608700" y="4254075"/>
            <a:ext cx="12051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73" name="Google Shape;273;p23"/>
          <p:cNvSpPr/>
          <p:nvPr>
            <p:ph idx="25" type="pic"/>
          </p:nvPr>
        </p:nvSpPr>
        <p:spPr>
          <a:xfrm>
            <a:off x="2623825" y="2832794"/>
            <a:ext cx="1081200" cy="1422600"/>
          </a:xfrm>
          <a:prstGeom prst="snip1Rect">
            <a:avLst>
              <a:gd fmla="val 0" name="adj"/>
            </a:avLst>
          </a:prstGeom>
          <a:noFill/>
          <a:ln>
            <a:noFill/>
          </a:ln>
        </p:spPr>
      </p:sp>
      <p:sp>
        <p:nvSpPr>
          <p:cNvPr id="274" name="Google Shape;274;p23"/>
          <p:cNvSpPr/>
          <p:nvPr>
            <p:ph idx="26" type="pic"/>
          </p:nvPr>
        </p:nvSpPr>
        <p:spPr>
          <a:xfrm>
            <a:off x="3958200" y="2832794"/>
            <a:ext cx="1081200" cy="1422600"/>
          </a:xfrm>
          <a:prstGeom prst="snip1Rect">
            <a:avLst>
              <a:gd fmla="val 29150" name="adj"/>
            </a:avLst>
          </a:prstGeom>
          <a:noFill/>
          <a:ln>
            <a:noFill/>
          </a:ln>
        </p:spPr>
      </p:sp>
      <p:sp>
        <p:nvSpPr>
          <p:cNvPr id="275" name="Google Shape;275;p23"/>
          <p:cNvSpPr/>
          <p:nvPr>
            <p:ph idx="27" type="pic"/>
          </p:nvPr>
        </p:nvSpPr>
        <p:spPr>
          <a:xfrm>
            <a:off x="5293850" y="2832794"/>
            <a:ext cx="1081200" cy="1422600"/>
          </a:xfrm>
          <a:prstGeom prst="snip1Rect">
            <a:avLst>
              <a:gd fmla="val 0" name="adj"/>
            </a:avLst>
          </a:prstGeom>
          <a:noFill/>
          <a:ln>
            <a:noFill/>
          </a:ln>
        </p:spPr>
      </p:sp>
      <p:sp>
        <p:nvSpPr>
          <p:cNvPr id="276" name="Google Shape;276;p23"/>
          <p:cNvSpPr/>
          <p:nvPr>
            <p:ph idx="28" type="pic"/>
          </p:nvPr>
        </p:nvSpPr>
        <p:spPr>
          <a:xfrm>
            <a:off x="6625625" y="2832794"/>
            <a:ext cx="1081200" cy="1422600"/>
          </a:xfrm>
          <a:prstGeom prst="snip1Rect">
            <a:avLst>
              <a:gd fmla="val 27187" name="adj"/>
            </a:avLst>
          </a:prstGeom>
          <a:noFill/>
          <a:ln>
            <a:noFill/>
          </a:ln>
        </p:spPr>
      </p:sp>
      <p:sp>
        <p:nvSpPr>
          <p:cNvPr id="277" name="Google Shape;277;p23"/>
          <p:cNvSpPr/>
          <p:nvPr>
            <p:ph idx="29" type="pic"/>
          </p:nvPr>
        </p:nvSpPr>
        <p:spPr>
          <a:xfrm>
            <a:off x="7946575" y="2832794"/>
            <a:ext cx="1081200" cy="1422600"/>
          </a:xfrm>
          <a:prstGeom prst="snip1Rect">
            <a:avLst>
              <a:gd fmla="val 0" name="adj"/>
            </a:avLst>
          </a:prstGeom>
          <a:noFill/>
          <a:ln>
            <a:noFill/>
          </a:ln>
        </p:spPr>
      </p:sp>
      <p:sp>
        <p:nvSpPr>
          <p:cNvPr id="278" name="Google Shape;278;p23"/>
          <p:cNvSpPr/>
          <p:nvPr>
            <p:ph idx="30" type="pic"/>
          </p:nvPr>
        </p:nvSpPr>
        <p:spPr>
          <a:xfrm>
            <a:off x="2623825" y="1232594"/>
            <a:ext cx="1081200" cy="1422600"/>
          </a:xfrm>
          <a:prstGeom prst="snip1Rect">
            <a:avLst>
              <a:gd fmla="val 0" name="adj"/>
            </a:avLst>
          </a:prstGeom>
          <a:noFill/>
          <a:ln>
            <a:noFill/>
          </a:ln>
        </p:spPr>
      </p:sp>
      <p:sp>
        <p:nvSpPr>
          <p:cNvPr id="279" name="Google Shape;279;p23"/>
          <p:cNvSpPr/>
          <p:nvPr>
            <p:ph idx="31" type="pic"/>
          </p:nvPr>
        </p:nvSpPr>
        <p:spPr>
          <a:xfrm>
            <a:off x="3958200" y="1232594"/>
            <a:ext cx="1081200" cy="1422600"/>
          </a:xfrm>
          <a:prstGeom prst="snip1Rect">
            <a:avLst>
              <a:gd fmla="val 29150" name="adj"/>
            </a:avLst>
          </a:prstGeom>
          <a:noFill/>
          <a:ln>
            <a:noFill/>
          </a:ln>
        </p:spPr>
      </p:sp>
      <p:sp>
        <p:nvSpPr>
          <p:cNvPr id="280" name="Google Shape;280;p23"/>
          <p:cNvSpPr/>
          <p:nvPr>
            <p:ph idx="32" type="pic"/>
          </p:nvPr>
        </p:nvSpPr>
        <p:spPr>
          <a:xfrm>
            <a:off x="5293850" y="1232594"/>
            <a:ext cx="1081200" cy="1422600"/>
          </a:xfrm>
          <a:prstGeom prst="snip1Rect">
            <a:avLst>
              <a:gd fmla="val 0" name="adj"/>
            </a:avLst>
          </a:prstGeom>
          <a:noFill/>
          <a:ln>
            <a:noFill/>
          </a:ln>
        </p:spPr>
      </p:sp>
      <p:sp>
        <p:nvSpPr>
          <p:cNvPr id="281" name="Google Shape;281;p23"/>
          <p:cNvSpPr/>
          <p:nvPr>
            <p:ph idx="33" type="pic"/>
          </p:nvPr>
        </p:nvSpPr>
        <p:spPr>
          <a:xfrm>
            <a:off x="6625625" y="1232594"/>
            <a:ext cx="1081200" cy="1422600"/>
          </a:xfrm>
          <a:prstGeom prst="snip1Rect">
            <a:avLst>
              <a:gd fmla="val 33134" name="adj"/>
            </a:avLst>
          </a:prstGeom>
          <a:noFill/>
          <a:ln>
            <a:noFill/>
          </a:ln>
        </p:spPr>
      </p:sp>
      <p:sp>
        <p:nvSpPr>
          <p:cNvPr id="282" name="Google Shape;282;p23"/>
          <p:cNvSpPr/>
          <p:nvPr>
            <p:ph idx="34" type="pic"/>
          </p:nvPr>
        </p:nvSpPr>
        <p:spPr>
          <a:xfrm>
            <a:off x="7946575" y="1232594"/>
            <a:ext cx="1081200" cy="1422600"/>
          </a:xfrm>
          <a:prstGeom prst="snip1Rect">
            <a:avLst>
              <a:gd fmla="val 22322"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mages">
  <p:cSld name="CUSTOM_2">
    <p:bg>
      <p:bgPr>
        <a:solidFill>
          <a:schemeClr val="lt2"/>
        </a:solidFill>
      </p:bgPr>
    </p:bg>
    <p:spTree>
      <p:nvGrpSpPr>
        <p:cNvPr id="283" name="Shape 283"/>
        <p:cNvGrpSpPr/>
        <p:nvPr/>
      </p:nvGrpSpPr>
      <p:grpSpPr>
        <a:xfrm>
          <a:off x="0" y="0"/>
          <a:ext cx="0" cy="0"/>
          <a:chOff x="0" y="0"/>
          <a:chExt cx="0" cy="0"/>
        </a:xfrm>
      </p:grpSpPr>
      <p:sp>
        <p:nvSpPr>
          <p:cNvPr id="284" name="Google Shape;284;p24"/>
          <p:cNvSpPr txBox="1"/>
          <p:nvPr>
            <p:ph type="title"/>
          </p:nvPr>
        </p:nvSpPr>
        <p:spPr>
          <a:xfrm>
            <a:off x="7568637"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5" name="Google Shape;285;p24"/>
          <p:cNvSpPr txBox="1"/>
          <p:nvPr>
            <p:ph idx="2" type="title"/>
          </p:nvPr>
        </p:nvSpPr>
        <p:spPr>
          <a:xfrm>
            <a:off x="5636352"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6" name="Google Shape;286;p24"/>
          <p:cNvSpPr txBox="1"/>
          <p:nvPr>
            <p:ph idx="3" type="title"/>
          </p:nvPr>
        </p:nvSpPr>
        <p:spPr>
          <a:xfrm>
            <a:off x="3725852"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7" name="Google Shape;287;p24"/>
          <p:cNvSpPr/>
          <p:nvPr/>
        </p:nvSpPr>
        <p:spPr>
          <a:xfrm>
            <a:off x="-7450" y="-3650"/>
            <a:ext cx="3287100" cy="33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88" name="Google Shape;288;p24"/>
          <p:cNvSpPr txBox="1"/>
          <p:nvPr>
            <p:ph idx="1" type="subTitle"/>
          </p:nvPr>
        </p:nvSpPr>
        <p:spPr>
          <a:xfrm>
            <a:off x="426025" y="1345400"/>
            <a:ext cx="2346300" cy="642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289" name="Google Shape;289;p24"/>
          <p:cNvSpPr/>
          <p:nvPr>
            <p:ph idx="4" type="pic"/>
          </p:nvPr>
        </p:nvSpPr>
        <p:spPr>
          <a:xfrm>
            <a:off x="426025" y="3373486"/>
            <a:ext cx="774300" cy="642600"/>
          </a:xfrm>
          <a:prstGeom prst="snip1Rect">
            <a:avLst>
              <a:gd fmla="val 16667" name="adj"/>
            </a:avLst>
          </a:prstGeom>
          <a:noFill/>
          <a:ln>
            <a:noFill/>
          </a:ln>
        </p:spPr>
      </p:sp>
      <p:sp>
        <p:nvSpPr>
          <p:cNvPr id="290" name="Google Shape;290;p24"/>
          <p:cNvSpPr/>
          <p:nvPr>
            <p:ph idx="5" type="pic"/>
          </p:nvPr>
        </p:nvSpPr>
        <p:spPr>
          <a:xfrm>
            <a:off x="1230300" y="3373474"/>
            <a:ext cx="765000" cy="642600"/>
          </a:xfrm>
          <a:prstGeom prst="snip1Rect">
            <a:avLst>
              <a:gd fmla="val 16667" name="adj"/>
            </a:avLst>
          </a:prstGeom>
          <a:noFill/>
          <a:ln>
            <a:noFill/>
          </a:ln>
        </p:spPr>
      </p:sp>
      <p:sp>
        <p:nvSpPr>
          <p:cNvPr id="291" name="Google Shape;291;p24"/>
          <p:cNvSpPr/>
          <p:nvPr>
            <p:ph idx="6" type="pic"/>
          </p:nvPr>
        </p:nvSpPr>
        <p:spPr>
          <a:xfrm>
            <a:off x="1230300" y="4047794"/>
            <a:ext cx="765000" cy="642600"/>
          </a:xfrm>
          <a:prstGeom prst="snip1Rect">
            <a:avLst>
              <a:gd fmla="val 16667" name="adj"/>
            </a:avLst>
          </a:prstGeom>
          <a:noFill/>
          <a:ln>
            <a:noFill/>
          </a:ln>
        </p:spPr>
      </p:sp>
      <p:sp>
        <p:nvSpPr>
          <p:cNvPr id="292" name="Google Shape;292;p24"/>
          <p:cNvSpPr/>
          <p:nvPr>
            <p:ph idx="7" type="pic"/>
          </p:nvPr>
        </p:nvSpPr>
        <p:spPr>
          <a:xfrm>
            <a:off x="2025276" y="4047794"/>
            <a:ext cx="765000" cy="642600"/>
          </a:xfrm>
          <a:prstGeom prst="snip1Rect">
            <a:avLst>
              <a:gd fmla="val 16667" name="adj"/>
            </a:avLst>
          </a:prstGeom>
          <a:noFill/>
          <a:ln>
            <a:noFill/>
          </a:ln>
        </p:spPr>
      </p:sp>
      <p:sp>
        <p:nvSpPr>
          <p:cNvPr id="293" name="Google Shape;293;p24"/>
          <p:cNvSpPr/>
          <p:nvPr>
            <p:ph idx="8" type="pic"/>
          </p:nvPr>
        </p:nvSpPr>
        <p:spPr>
          <a:xfrm>
            <a:off x="2025276" y="3373474"/>
            <a:ext cx="765000" cy="642600"/>
          </a:xfrm>
          <a:prstGeom prst="snip1Rect">
            <a:avLst>
              <a:gd fmla="val 16667" name="adj"/>
            </a:avLst>
          </a:prstGeom>
          <a:noFill/>
          <a:ln>
            <a:noFill/>
          </a:ln>
        </p:spPr>
      </p:sp>
      <p:sp>
        <p:nvSpPr>
          <p:cNvPr id="294" name="Google Shape;294;p24"/>
          <p:cNvSpPr/>
          <p:nvPr>
            <p:ph idx="9" type="pic"/>
          </p:nvPr>
        </p:nvSpPr>
        <p:spPr>
          <a:xfrm>
            <a:off x="425925" y="2024850"/>
            <a:ext cx="774300" cy="642600"/>
          </a:xfrm>
          <a:prstGeom prst="snip1Rect">
            <a:avLst>
              <a:gd fmla="val 16667" name="adj"/>
            </a:avLst>
          </a:prstGeom>
          <a:noFill/>
          <a:ln>
            <a:noFill/>
          </a:ln>
        </p:spPr>
      </p:sp>
      <p:sp>
        <p:nvSpPr>
          <p:cNvPr id="295" name="Google Shape;295;p24"/>
          <p:cNvSpPr/>
          <p:nvPr>
            <p:ph idx="13" type="pic"/>
          </p:nvPr>
        </p:nvSpPr>
        <p:spPr>
          <a:xfrm>
            <a:off x="1230300" y="2024857"/>
            <a:ext cx="765000" cy="642600"/>
          </a:xfrm>
          <a:prstGeom prst="snip1Rect">
            <a:avLst>
              <a:gd fmla="val 16667" name="adj"/>
            </a:avLst>
          </a:prstGeom>
          <a:noFill/>
          <a:ln>
            <a:noFill/>
          </a:ln>
        </p:spPr>
      </p:sp>
      <p:sp>
        <p:nvSpPr>
          <p:cNvPr id="296" name="Google Shape;296;p24"/>
          <p:cNvSpPr/>
          <p:nvPr>
            <p:ph idx="14" type="pic"/>
          </p:nvPr>
        </p:nvSpPr>
        <p:spPr>
          <a:xfrm>
            <a:off x="426025" y="2710201"/>
            <a:ext cx="774300" cy="642600"/>
          </a:xfrm>
          <a:prstGeom prst="snip1Rect">
            <a:avLst>
              <a:gd fmla="val 16667" name="adj"/>
            </a:avLst>
          </a:prstGeom>
          <a:noFill/>
          <a:ln>
            <a:noFill/>
          </a:ln>
        </p:spPr>
      </p:sp>
      <p:sp>
        <p:nvSpPr>
          <p:cNvPr id="297" name="Google Shape;297;p24"/>
          <p:cNvSpPr/>
          <p:nvPr>
            <p:ph idx="15" type="pic"/>
          </p:nvPr>
        </p:nvSpPr>
        <p:spPr>
          <a:xfrm>
            <a:off x="1230300" y="2699177"/>
            <a:ext cx="765000" cy="642600"/>
          </a:xfrm>
          <a:prstGeom prst="snip1Rect">
            <a:avLst>
              <a:gd fmla="val 16667" name="adj"/>
            </a:avLst>
          </a:prstGeom>
          <a:noFill/>
          <a:ln>
            <a:noFill/>
          </a:ln>
        </p:spPr>
      </p:sp>
      <p:sp>
        <p:nvSpPr>
          <p:cNvPr id="298" name="Google Shape;298;p24"/>
          <p:cNvSpPr/>
          <p:nvPr>
            <p:ph idx="16" type="pic"/>
          </p:nvPr>
        </p:nvSpPr>
        <p:spPr>
          <a:xfrm>
            <a:off x="2025276" y="2699177"/>
            <a:ext cx="765000" cy="642600"/>
          </a:xfrm>
          <a:prstGeom prst="snip1Rect">
            <a:avLst>
              <a:gd fmla="val 16667" name="adj"/>
            </a:avLst>
          </a:prstGeom>
          <a:noFill/>
          <a:ln>
            <a:noFill/>
          </a:ln>
        </p:spPr>
      </p:sp>
      <p:sp>
        <p:nvSpPr>
          <p:cNvPr id="299" name="Google Shape;299;p24"/>
          <p:cNvSpPr/>
          <p:nvPr>
            <p:ph idx="17" type="pic"/>
          </p:nvPr>
        </p:nvSpPr>
        <p:spPr>
          <a:xfrm>
            <a:off x="2025276" y="2024857"/>
            <a:ext cx="765000" cy="642600"/>
          </a:xfrm>
          <a:prstGeom prst="snip1Rect">
            <a:avLst>
              <a:gd fmla="val 16667" name="adj"/>
            </a:avLst>
          </a:prstGeom>
          <a:noFill/>
          <a:ln>
            <a:noFill/>
          </a:ln>
        </p:spPr>
      </p:sp>
      <p:sp>
        <p:nvSpPr>
          <p:cNvPr id="300" name="Google Shape;300;p24"/>
          <p:cNvSpPr/>
          <p:nvPr>
            <p:ph idx="18" type="pic"/>
          </p:nvPr>
        </p:nvSpPr>
        <p:spPr>
          <a:xfrm>
            <a:off x="426025" y="4036750"/>
            <a:ext cx="774300" cy="642600"/>
          </a:xfrm>
          <a:prstGeom prst="snip1Rect">
            <a:avLst>
              <a:gd fmla="val 16667" name="adj"/>
            </a:avLst>
          </a:prstGeom>
          <a:noFill/>
          <a:ln>
            <a:noFill/>
          </a:ln>
        </p:spPr>
      </p:sp>
      <p:sp>
        <p:nvSpPr>
          <p:cNvPr id="301" name="Google Shape;301;p24"/>
          <p:cNvSpPr txBox="1"/>
          <p:nvPr>
            <p:ph idx="19" type="ctrTitle"/>
          </p:nvPr>
        </p:nvSpPr>
        <p:spPr>
          <a:xfrm>
            <a:off x="335400" y="466575"/>
            <a:ext cx="2715300" cy="8787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u="sng"/>
            </a:lvl2pPr>
            <a:lvl3pPr lvl="2">
              <a:spcBef>
                <a:spcPts val="0"/>
              </a:spcBef>
              <a:spcAft>
                <a:spcPts val="0"/>
              </a:spcAft>
              <a:buSzPts val="2300"/>
              <a:buNone/>
              <a:defRPr sz="2300" u="sng"/>
            </a:lvl3pPr>
            <a:lvl4pPr lvl="3">
              <a:spcBef>
                <a:spcPts val="0"/>
              </a:spcBef>
              <a:spcAft>
                <a:spcPts val="0"/>
              </a:spcAft>
              <a:buSzPts val="2300"/>
              <a:buNone/>
              <a:defRPr sz="2300" u="sng"/>
            </a:lvl4pPr>
            <a:lvl5pPr lvl="4">
              <a:spcBef>
                <a:spcPts val="0"/>
              </a:spcBef>
              <a:spcAft>
                <a:spcPts val="0"/>
              </a:spcAft>
              <a:buSzPts val="2300"/>
              <a:buNone/>
              <a:defRPr sz="2300" u="sng"/>
            </a:lvl5pPr>
            <a:lvl6pPr lvl="5">
              <a:spcBef>
                <a:spcPts val="0"/>
              </a:spcBef>
              <a:spcAft>
                <a:spcPts val="0"/>
              </a:spcAft>
              <a:buSzPts val="2300"/>
              <a:buNone/>
              <a:defRPr sz="2300" u="sng"/>
            </a:lvl6pPr>
            <a:lvl7pPr lvl="6">
              <a:spcBef>
                <a:spcPts val="0"/>
              </a:spcBef>
              <a:spcAft>
                <a:spcPts val="0"/>
              </a:spcAft>
              <a:buSzPts val="2300"/>
              <a:buNone/>
              <a:defRPr sz="2300" u="sng"/>
            </a:lvl7pPr>
            <a:lvl8pPr lvl="7">
              <a:spcBef>
                <a:spcPts val="0"/>
              </a:spcBef>
              <a:spcAft>
                <a:spcPts val="0"/>
              </a:spcAft>
              <a:buSzPts val="2300"/>
              <a:buNone/>
              <a:defRPr sz="2300" u="sng"/>
            </a:lvl8pPr>
            <a:lvl9pPr lvl="8">
              <a:spcBef>
                <a:spcPts val="0"/>
              </a:spcBef>
              <a:spcAft>
                <a:spcPts val="0"/>
              </a:spcAft>
              <a:buSzPts val="2300"/>
              <a:buNone/>
              <a:defRPr sz="2300" u="sng"/>
            </a:lvl9pPr>
          </a:lstStyle>
          <a:p/>
        </p:txBody>
      </p:sp>
      <p:sp>
        <p:nvSpPr>
          <p:cNvPr id="302" name="Google Shape;302;p24"/>
          <p:cNvSpPr/>
          <p:nvPr/>
        </p:nvSpPr>
        <p:spPr>
          <a:xfrm>
            <a:off x="3088030" y="114407"/>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303" name="Google Shape;303;p24"/>
          <p:cNvSpPr/>
          <p:nvPr/>
        </p:nvSpPr>
        <p:spPr>
          <a:xfrm rot="10800000">
            <a:off x="2707146" y="114476"/>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304" name="Google Shape;304;p24"/>
          <p:cNvCxnSpPr/>
          <p:nvPr/>
        </p:nvCxnSpPr>
        <p:spPr>
          <a:xfrm>
            <a:off x="2578169" y="-5981"/>
            <a:ext cx="0" cy="330000"/>
          </a:xfrm>
          <a:prstGeom prst="straightConnector1">
            <a:avLst/>
          </a:prstGeom>
          <a:noFill/>
          <a:ln cap="flat" cmpd="sng" w="9525">
            <a:solidFill>
              <a:schemeClr val="lt1"/>
            </a:solidFill>
            <a:prstDash val="solid"/>
            <a:round/>
            <a:headEnd len="sm" w="sm" type="none"/>
            <a:tailEnd len="sm" w="sm" type="none"/>
          </a:ln>
        </p:spPr>
      </p:cxnSp>
      <p:cxnSp>
        <p:nvCxnSpPr>
          <p:cNvPr id="305" name="Google Shape;305;p24"/>
          <p:cNvCxnSpPr/>
          <p:nvPr/>
        </p:nvCxnSpPr>
        <p:spPr>
          <a:xfrm>
            <a:off x="2936884" y="-3413"/>
            <a:ext cx="0" cy="330000"/>
          </a:xfrm>
          <a:prstGeom prst="straightConnector1">
            <a:avLst/>
          </a:prstGeom>
          <a:noFill/>
          <a:ln cap="flat" cmpd="sng" w="9525">
            <a:solidFill>
              <a:schemeClr val="lt1"/>
            </a:solidFill>
            <a:prstDash val="solid"/>
            <a:round/>
            <a:headEnd len="sm" w="sm" type="none"/>
            <a:tailEnd len="sm" w="sm" type="none"/>
          </a:ln>
        </p:spPr>
      </p:cxnSp>
      <p:sp>
        <p:nvSpPr>
          <p:cNvPr id="306" name="Google Shape;306;p24"/>
          <p:cNvSpPr txBox="1"/>
          <p:nvPr>
            <p:ph idx="20" type="subTitle"/>
          </p:nvPr>
        </p:nvSpPr>
        <p:spPr>
          <a:xfrm>
            <a:off x="0" y="0"/>
            <a:ext cx="25782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3_2_1">
    <p:bg>
      <p:bgPr>
        <a:solidFill>
          <a:schemeClr val="accent5"/>
        </a:solidFill>
      </p:bgPr>
    </p:bg>
    <p:spTree>
      <p:nvGrpSpPr>
        <p:cNvPr id="307" name="Shape 307"/>
        <p:cNvGrpSpPr/>
        <p:nvPr/>
      </p:nvGrpSpPr>
      <p:grpSpPr>
        <a:xfrm>
          <a:off x="0" y="0"/>
          <a:ext cx="0" cy="0"/>
          <a:chOff x="0" y="0"/>
          <a:chExt cx="0" cy="0"/>
        </a:xfrm>
      </p:grpSpPr>
      <p:cxnSp>
        <p:nvCxnSpPr>
          <p:cNvPr id="308" name="Google Shape;308;p25"/>
          <p:cNvCxnSpPr/>
          <p:nvPr/>
        </p:nvCxnSpPr>
        <p:spPr>
          <a:xfrm rot="10800000">
            <a:off x="6150450" y="4818800"/>
            <a:ext cx="2993700" cy="0"/>
          </a:xfrm>
          <a:prstGeom prst="straightConnector1">
            <a:avLst/>
          </a:prstGeom>
          <a:noFill/>
          <a:ln cap="flat" cmpd="sng" w="9525">
            <a:solidFill>
              <a:schemeClr val="accent4"/>
            </a:solidFill>
            <a:prstDash val="solid"/>
            <a:round/>
            <a:headEnd len="sm" w="sm" type="none"/>
            <a:tailEnd len="sm" w="sm" type="none"/>
          </a:ln>
        </p:spPr>
      </p:cxnSp>
      <p:sp>
        <p:nvSpPr>
          <p:cNvPr id="309" name="Google Shape;309;p25"/>
          <p:cNvSpPr/>
          <p:nvPr/>
        </p:nvSpPr>
        <p:spPr>
          <a:xfrm>
            <a:off x="-9525" y="4814475"/>
            <a:ext cx="6525275" cy="342200"/>
          </a:xfrm>
          <a:custGeom>
            <a:rect b="b" l="l" r="r" t="t"/>
            <a:pathLst>
              <a:path extrusionOk="0" h="13688" w="261011">
                <a:moveTo>
                  <a:pt x="261011" y="13571"/>
                </a:moveTo>
                <a:lnTo>
                  <a:pt x="246428" y="0"/>
                </a:lnTo>
                <a:lnTo>
                  <a:pt x="0" y="0"/>
                </a:lnTo>
                <a:lnTo>
                  <a:pt x="6" y="13688"/>
                </a:lnTo>
                <a:close/>
              </a:path>
            </a:pathLst>
          </a:custGeom>
          <a:solidFill>
            <a:schemeClr val="accent4"/>
          </a:solidFill>
          <a:ln>
            <a:noFill/>
          </a:ln>
        </p:spPr>
      </p:sp>
      <p:sp>
        <p:nvSpPr>
          <p:cNvPr id="310" name="Google Shape;310;p25"/>
          <p:cNvSpPr/>
          <p:nvPr/>
        </p:nvSpPr>
        <p:spPr>
          <a:xfrm>
            <a:off x="2418625" y="-9750"/>
            <a:ext cx="6725525" cy="745975"/>
          </a:xfrm>
          <a:custGeom>
            <a:rect b="b" l="l" r="r" t="t"/>
            <a:pathLst>
              <a:path extrusionOk="0" h="29839" w="269021">
                <a:moveTo>
                  <a:pt x="268943" y="29596"/>
                </a:moveTo>
                <a:lnTo>
                  <a:pt x="178422" y="29839"/>
                </a:lnTo>
                <a:lnTo>
                  <a:pt x="167194" y="19738"/>
                </a:lnTo>
                <a:lnTo>
                  <a:pt x="24549" y="20084"/>
                </a:lnTo>
                <a:lnTo>
                  <a:pt x="0" y="0"/>
                </a:lnTo>
                <a:lnTo>
                  <a:pt x="269021" y="237"/>
                </a:lnTo>
                <a:close/>
              </a:path>
            </a:pathLst>
          </a:custGeom>
          <a:solidFill>
            <a:schemeClr val="accent4"/>
          </a:solidFill>
          <a:ln>
            <a:noFill/>
          </a:ln>
        </p:spPr>
      </p:sp>
      <p:sp>
        <p:nvSpPr>
          <p:cNvPr id="311" name="Google Shape;311;p25"/>
          <p:cNvSpPr txBox="1"/>
          <p:nvPr>
            <p:ph idx="1" type="subTitle"/>
          </p:nvPr>
        </p:nvSpPr>
        <p:spPr>
          <a:xfrm>
            <a:off x="0" y="4828925"/>
            <a:ext cx="3396600" cy="34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312" name="Google Shape;312;p25"/>
          <p:cNvSpPr/>
          <p:nvPr/>
        </p:nvSpPr>
        <p:spPr>
          <a:xfrm>
            <a:off x="-75" y="632075"/>
            <a:ext cx="9143737" cy="1972250"/>
          </a:xfrm>
          <a:custGeom>
            <a:rect b="b" l="l" r="r" t="t"/>
            <a:pathLst>
              <a:path extrusionOk="0" h="78890" w="367329">
                <a:moveTo>
                  <a:pt x="0" y="0"/>
                </a:moveTo>
                <a:lnTo>
                  <a:pt x="261097" y="0"/>
                </a:lnTo>
                <a:lnTo>
                  <a:pt x="345814" y="78890"/>
                </a:lnTo>
                <a:lnTo>
                  <a:pt x="367329" y="78890"/>
                </a:lnTo>
              </a:path>
            </a:pathLst>
          </a:custGeom>
          <a:noFill/>
          <a:ln cap="flat" cmpd="sng" w="9525">
            <a:solidFill>
              <a:schemeClr val="accent4"/>
            </a:solidFill>
            <a:prstDash val="solid"/>
            <a:round/>
            <a:headEnd len="sm" w="sm" type="none"/>
            <a:tailEnd len="sm" w="sm" type="none"/>
          </a:ln>
        </p:spPr>
      </p:sp>
      <p:sp>
        <p:nvSpPr>
          <p:cNvPr id="313" name="Google Shape;313;p25"/>
          <p:cNvSpPr txBox="1"/>
          <p:nvPr>
            <p:ph type="ctrTitle"/>
          </p:nvPr>
        </p:nvSpPr>
        <p:spPr>
          <a:xfrm>
            <a:off x="308075" y="1192675"/>
            <a:ext cx="8124300" cy="32142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grpSp>
        <p:nvGrpSpPr>
          <p:cNvPr id="314" name="Google Shape;314;p25"/>
          <p:cNvGrpSpPr/>
          <p:nvPr/>
        </p:nvGrpSpPr>
        <p:grpSpPr>
          <a:xfrm>
            <a:off x="8912572" y="959031"/>
            <a:ext cx="56807" cy="705200"/>
            <a:chOff x="1520050" y="1847100"/>
            <a:chExt cx="80100" cy="994500"/>
          </a:xfrm>
        </p:grpSpPr>
        <p:sp>
          <p:nvSpPr>
            <p:cNvPr id="315" name="Google Shape;315;p25"/>
            <p:cNvSpPr/>
            <p:nvPr/>
          </p:nvSpPr>
          <p:spPr>
            <a:xfrm>
              <a:off x="1520050" y="18471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6" name="Google Shape;316;p25"/>
            <p:cNvSpPr/>
            <p:nvPr/>
          </p:nvSpPr>
          <p:spPr>
            <a:xfrm>
              <a:off x="1520050" y="20757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7" name="Google Shape;317;p25"/>
            <p:cNvSpPr/>
            <p:nvPr/>
          </p:nvSpPr>
          <p:spPr>
            <a:xfrm>
              <a:off x="1520050" y="23043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8" name="Google Shape;318;p25"/>
            <p:cNvSpPr/>
            <p:nvPr/>
          </p:nvSpPr>
          <p:spPr>
            <a:xfrm>
              <a:off x="1520050" y="25329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9" name="Google Shape;319;p25"/>
            <p:cNvSpPr/>
            <p:nvPr/>
          </p:nvSpPr>
          <p:spPr>
            <a:xfrm>
              <a:off x="1520050" y="27615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grpSp>
      <p:grpSp>
        <p:nvGrpSpPr>
          <p:cNvPr id="320" name="Google Shape;320;p25"/>
          <p:cNvGrpSpPr/>
          <p:nvPr/>
        </p:nvGrpSpPr>
        <p:grpSpPr>
          <a:xfrm>
            <a:off x="143596" y="127489"/>
            <a:ext cx="185652" cy="162246"/>
            <a:chOff x="8834250" y="614850"/>
            <a:chExt cx="221700" cy="193750"/>
          </a:xfrm>
        </p:grpSpPr>
        <p:cxnSp>
          <p:nvCxnSpPr>
            <p:cNvPr id="321" name="Google Shape;321;p25"/>
            <p:cNvCxnSpPr/>
            <p:nvPr/>
          </p:nvCxnSpPr>
          <p:spPr>
            <a:xfrm>
              <a:off x="8834250" y="614850"/>
              <a:ext cx="221700" cy="0"/>
            </a:xfrm>
            <a:prstGeom prst="straightConnector1">
              <a:avLst/>
            </a:prstGeom>
            <a:noFill/>
            <a:ln cap="flat" cmpd="sng" w="19050">
              <a:solidFill>
                <a:schemeClr val="lt1"/>
              </a:solidFill>
              <a:prstDash val="solid"/>
              <a:round/>
              <a:headEnd len="sm" w="sm" type="none"/>
              <a:tailEnd len="sm" w="sm" type="none"/>
            </a:ln>
          </p:spPr>
        </p:cxnSp>
        <p:cxnSp>
          <p:nvCxnSpPr>
            <p:cNvPr id="322" name="Google Shape;322;p25"/>
            <p:cNvCxnSpPr/>
            <p:nvPr/>
          </p:nvCxnSpPr>
          <p:spPr>
            <a:xfrm>
              <a:off x="8834250" y="711725"/>
              <a:ext cx="221700" cy="0"/>
            </a:xfrm>
            <a:prstGeom prst="straightConnector1">
              <a:avLst/>
            </a:prstGeom>
            <a:noFill/>
            <a:ln cap="flat" cmpd="sng" w="19050">
              <a:solidFill>
                <a:schemeClr val="lt1"/>
              </a:solidFill>
              <a:prstDash val="solid"/>
              <a:round/>
              <a:headEnd len="sm" w="sm" type="none"/>
              <a:tailEnd len="sm" w="sm" type="none"/>
            </a:ln>
          </p:spPr>
        </p:cxnSp>
        <p:cxnSp>
          <p:nvCxnSpPr>
            <p:cNvPr id="323" name="Google Shape;323;p25"/>
            <p:cNvCxnSpPr/>
            <p:nvPr/>
          </p:nvCxnSpPr>
          <p:spPr>
            <a:xfrm>
              <a:off x="8834250" y="808600"/>
              <a:ext cx="221700" cy="0"/>
            </a:xfrm>
            <a:prstGeom prst="straightConnector1">
              <a:avLst/>
            </a:prstGeom>
            <a:noFill/>
            <a:ln cap="flat" cmpd="sng" w="19050">
              <a:solidFill>
                <a:schemeClr val="lt1"/>
              </a:solidFill>
              <a:prstDash val="solid"/>
              <a:round/>
              <a:headEnd len="sm" w="sm" type="none"/>
              <a:tailEnd len="sm" w="sm" type="none"/>
            </a:ln>
          </p:spPr>
        </p:cxnSp>
      </p:grpSp>
      <p:sp>
        <p:nvSpPr>
          <p:cNvPr id="324" name="Google Shape;324;p25"/>
          <p:cNvSpPr/>
          <p:nvPr/>
        </p:nvSpPr>
        <p:spPr>
          <a:xfrm>
            <a:off x="8942330" y="4931332"/>
            <a:ext cx="78600" cy="891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325" name="Google Shape;325;p25"/>
          <p:cNvSpPr/>
          <p:nvPr/>
        </p:nvSpPr>
        <p:spPr>
          <a:xfrm rot="10800000">
            <a:off x="8561446" y="4931401"/>
            <a:ext cx="78600" cy="891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326" name="Google Shape;326;p25"/>
          <p:cNvCxnSpPr/>
          <p:nvPr/>
        </p:nvCxnSpPr>
        <p:spPr>
          <a:xfrm>
            <a:off x="8432469" y="4810944"/>
            <a:ext cx="0" cy="330000"/>
          </a:xfrm>
          <a:prstGeom prst="straightConnector1">
            <a:avLst/>
          </a:prstGeom>
          <a:noFill/>
          <a:ln cap="flat" cmpd="sng" w="9525">
            <a:solidFill>
              <a:schemeClr val="accent4"/>
            </a:solidFill>
            <a:prstDash val="solid"/>
            <a:round/>
            <a:headEnd len="sm" w="sm" type="none"/>
            <a:tailEnd len="sm" w="sm" type="none"/>
          </a:ln>
        </p:spPr>
      </p:cxnSp>
      <p:cxnSp>
        <p:nvCxnSpPr>
          <p:cNvPr id="327" name="Google Shape;327;p25"/>
          <p:cNvCxnSpPr/>
          <p:nvPr/>
        </p:nvCxnSpPr>
        <p:spPr>
          <a:xfrm>
            <a:off x="8791184" y="4813512"/>
            <a:ext cx="0" cy="330000"/>
          </a:xfrm>
          <a:prstGeom prst="straightConnector1">
            <a:avLst/>
          </a:prstGeom>
          <a:noFill/>
          <a:ln cap="flat" cmpd="sng" w="9525">
            <a:solidFill>
              <a:schemeClr val="accent4"/>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3_2">
    <p:bg>
      <p:bgPr>
        <a:solidFill>
          <a:schemeClr val="accent2"/>
        </a:solidFill>
      </p:bgPr>
    </p:bg>
    <p:spTree>
      <p:nvGrpSpPr>
        <p:cNvPr id="328" name="Shape 328"/>
        <p:cNvGrpSpPr/>
        <p:nvPr/>
      </p:nvGrpSpPr>
      <p:grpSpPr>
        <a:xfrm>
          <a:off x="0" y="0"/>
          <a:ext cx="0" cy="0"/>
          <a:chOff x="0" y="0"/>
          <a:chExt cx="0" cy="0"/>
        </a:xfrm>
      </p:grpSpPr>
      <p:cxnSp>
        <p:nvCxnSpPr>
          <p:cNvPr id="329" name="Google Shape;329;p26"/>
          <p:cNvCxnSpPr/>
          <p:nvPr/>
        </p:nvCxnSpPr>
        <p:spPr>
          <a:xfrm rot="10800000">
            <a:off x="6155850" y="4813500"/>
            <a:ext cx="2988300" cy="0"/>
          </a:xfrm>
          <a:prstGeom prst="straightConnector1">
            <a:avLst/>
          </a:prstGeom>
          <a:noFill/>
          <a:ln cap="flat" cmpd="sng" w="9525">
            <a:solidFill>
              <a:schemeClr val="dk1"/>
            </a:solidFill>
            <a:prstDash val="solid"/>
            <a:round/>
            <a:headEnd len="sm" w="sm" type="none"/>
            <a:tailEnd len="sm" w="sm" type="none"/>
          </a:ln>
        </p:spPr>
      </p:cxnSp>
      <p:sp>
        <p:nvSpPr>
          <p:cNvPr id="330" name="Google Shape;330;p26"/>
          <p:cNvSpPr/>
          <p:nvPr/>
        </p:nvSpPr>
        <p:spPr>
          <a:xfrm>
            <a:off x="-9525" y="4814475"/>
            <a:ext cx="6525275" cy="342200"/>
          </a:xfrm>
          <a:custGeom>
            <a:rect b="b" l="l" r="r" t="t"/>
            <a:pathLst>
              <a:path extrusionOk="0" h="13688" w="261011">
                <a:moveTo>
                  <a:pt x="261011" y="13571"/>
                </a:moveTo>
                <a:lnTo>
                  <a:pt x="246428" y="0"/>
                </a:lnTo>
                <a:lnTo>
                  <a:pt x="0" y="0"/>
                </a:lnTo>
                <a:lnTo>
                  <a:pt x="6" y="13688"/>
                </a:lnTo>
                <a:close/>
              </a:path>
            </a:pathLst>
          </a:custGeom>
          <a:solidFill>
            <a:schemeClr val="dk1"/>
          </a:solidFill>
          <a:ln>
            <a:noFill/>
          </a:ln>
        </p:spPr>
      </p:sp>
      <p:sp>
        <p:nvSpPr>
          <p:cNvPr id="331" name="Google Shape;331;p26"/>
          <p:cNvSpPr/>
          <p:nvPr/>
        </p:nvSpPr>
        <p:spPr>
          <a:xfrm>
            <a:off x="8942330" y="4931332"/>
            <a:ext cx="78600" cy="89100"/>
          </a:xfrm>
          <a:prstGeom prst="chevron">
            <a:avLst>
              <a:gd fmla="val 6790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32" name="Google Shape;332;p26"/>
          <p:cNvSpPr/>
          <p:nvPr/>
        </p:nvSpPr>
        <p:spPr>
          <a:xfrm rot="10800000">
            <a:off x="8561446" y="4931401"/>
            <a:ext cx="78600" cy="89100"/>
          </a:xfrm>
          <a:prstGeom prst="chevron">
            <a:avLst>
              <a:gd fmla="val 6790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333" name="Google Shape;333;p26"/>
          <p:cNvCxnSpPr/>
          <p:nvPr/>
        </p:nvCxnSpPr>
        <p:spPr>
          <a:xfrm>
            <a:off x="8432469" y="4810944"/>
            <a:ext cx="0" cy="330000"/>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p26"/>
          <p:cNvCxnSpPr/>
          <p:nvPr/>
        </p:nvCxnSpPr>
        <p:spPr>
          <a:xfrm>
            <a:off x="8791184" y="4813512"/>
            <a:ext cx="0" cy="330000"/>
          </a:xfrm>
          <a:prstGeom prst="straightConnector1">
            <a:avLst/>
          </a:prstGeom>
          <a:noFill/>
          <a:ln cap="flat" cmpd="sng" w="9525">
            <a:solidFill>
              <a:schemeClr val="dk1"/>
            </a:solidFill>
            <a:prstDash val="solid"/>
            <a:round/>
            <a:headEnd len="sm" w="sm" type="none"/>
            <a:tailEnd len="sm" w="sm" type="none"/>
          </a:ln>
        </p:spPr>
      </p:cxnSp>
      <p:sp>
        <p:nvSpPr>
          <p:cNvPr id="335" name="Google Shape;335;p26"/>
          <p:cNvSpPr/>
          <p:nvPr/>
        </p:nvSpPr>
        <p:spPr>
          <a:xfrm>
            <a:off x="2418625" y="-9750"/>
            <a:ext cx="6725525" cy="745975"/>
          </a:xfrm>
          <a:custGeom>
            <a:rect b="b" l="l" r="r" t="t"/>
            <a:pathLst>
              <a:path extrusionOk="0" h="29839" w="269021">
                <a:moveTo>
                  <a:pt x="268943" y="29596"/>
                </a:moveTo>
                <a:lnTo>
                  <a:pt x="178422" y="29839"/>
                </a:lnTo>
                <a:lnTo>
                  <a:pt x="167194" y="19738"/>
                </a:lnTo>
                <a:lnTo>
                  <a:pt x="24549" y="20084"/>
                </a:lnTo>
                <a:lnTo>
                  <a:pt x="0" y="0"/>
                </a:lnTo>
                <a:lnTo>
                  <a:pt x="269021" y="237"/>
                </a:lnTo>
                <a:close/>
              </a:path>
            </a:pathLst>
          </a:custGeom>
          <a:solidFill>
            <a:schemeClr val="dk1"/>
          </a:solidFill>
          <a:ln>
            <a:noFill/>
          </a:ln>
        </p:spPr>
      </p:sp>
      <p:sp>
        <p:nvSpPr>
          <p:cNvPr id="336" name="Google Shape;336;p26"/>
          <p:cNvSpPr txBox="1"/>
          <p:nvPr>
            <p:ph idx="1" type="subTitle"/>
          </p:nvPr>
        </p:nvSpPr>
        <p:spPr>
          <a:xfrm>
            <a:off x="0" y="4828925"/>
            <a:ext cx="3396600" cy="34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800"/>
              <a:buFont typeface="Nunito Sans"/>
              <a:buNone/>
              <a:defRPr sz="800">
                <a:solidFill>
                  <a:schemeClr val="accent5"/>
                </a:solidFill>
              </a:defRPr>
            </a:lvl1pPr>
            <a:lvl2pPr lvl="1">
              <a:spcBef>
                <a:spcPts val="0"/>
              </a:spcBef>
              <a:spcAft>
                <a:spcPts val="0"/>
              </a:spcAft>
              <a:buClr>
                <a:schemeClr val="accent5"/>
              </a:buClr>
              <a:buSzPts val="1000"/>
              <a:buFont typeface="Nunito Sans"/>
              <a:buNone/>
              <a:defRPr sz="1000">
                <a:solidFill>
                  <a:schemeClr val="accent5"/>
                </a:solidFill>
              </a:defRPr>
            </a:lvl2pPr>
            <a:lvl3pPr lvl="2">
              <a:spcBef>
                <a:spcPts val="0"/>
              </a:spcBef>
              <a:spcAft>
                <a:spcPts val="0"/>
              </a:spcAft>
              <a:buClr>
                <a:schemeClr val="accent5"/>
              </a:buClr>
              <a:buSzPts val="1000"/>
              <a:buFont typeface="Nunito Sans"/>
              <a:buNone/>
              <a:defRPr sz="1000">
                <a:solidFill>
                  <a:schemeClr val="accent5"/>
                </a:solidFill>
              </a:defRPr>
            </a:lvl3pPr>
            <a:lvl4pPr lvl="3">
              <a:spcBef>
                <a:spcPts val="0"/>
              </a:spcBef>
              <a:spcAft>
                <a:spcPts val="0"/>
              </a:spcAft>
              <a:buClr>
                <a:schemeClr val="accent5"/>
              </a:buClr>
              <a:buSzPts val="1000"/>
              <a:buFont typeface="Nunito Sans"/>
              <a:buNone/>
              <a:defRPr sz="1000">
                <a:solidFill>
                  <a:schemeClr val="accent5"/>
                </a:solidFill>
              </a:defRPr>
            </a:lvl4pPr>
            <a:lvl5pPr lvl="4">
              <a:spcBef>
                <a:spcPts val="0"/>
              </a:spcBef>
              <a:spcAft>
                <a:spcPts val="0"/>
              </a:spcAft>
              <a:buClr>
                <a:schemeClr val="accent5"/>
              </a:buClr>
              <a:buSzPts val="1000"/>
              <a:buFont typeface="Nunito Sans"/>
              <a:buNone/>
              <a:defRPr sz="1000">
                <a:solidFill>
                  <a:schemeClr val="accent5"/>
                </a:solidFill>
              </a:defRPr>
            </a:lvl5pPr>
            <a:lvl6pPr lvl="5">
              <a:spcBef>
                <a:spcPts val="0"/>
              </a:spcBef>
              <a:spcAft>
                <a:spcPts val="0"/>
              </a:spcAft>
              <a:buClr>
                <a:schemeClr val="accent5"/>
              </a:buClr>
              <a:buSzPts val="1000"/>
              <a:buFont typeface="Nunito Sans"/>
              <a:buNone/>
              <a:defRPr sz="1000">
                <a:solidFill>
                  <a:schemeClr val="accent5"/>
                </a:solidFill>
              </a:defRPr>
            </a:lvl6pPr>
            <a:lvl7pPr lvl="6">
              <a:spcBef>
                <a:spcPts val="0"/>
              </a:spcBef>
              <a:spcAft>
                <a:spcPts val="0"/>
              </a:spcAft>
              <a:buClr>
                <a:schemeClr val="accent5"/>
              </a:buClr>
              <a:buSzPts val="1000"/>
              <a:buFont typeface="Nunito Sans"/>
              <a:buNone/>
              <a:defRPr sz="1000">
                <a:solidFill>
                  <a:schemeClr val="accent5"/>
                </a:solidFill>
              </a:defRPr>
            </a:lvl7pPr>
            <a:lvl8pPr lvl="7">
              <a:spcBef>
                <a:spcPts val="0"/>
              </a:spcBef>
              <a:spcAft>
                <a:spcPts val="0"/>
              </a:spcAft>
              <a:buClr>
                <a:schemeClr val="accent5"/>
              </a:buClr>
              <a:buSzPts val="1000"/>
              <a:buFont typeface="Nunito Sans"/>
              <a:buNone/>
              <a:defRPr sz="1000">
                <a:solidFill>
                  <a:schemeClr val="accent5"/>
                </a:solidFill>
              </a:defRPr>
            </a:lvl8pPr>
            <a:lvl9pPr lvl="8">
              <a:spcBef>
                <a:spcPts val="0"/>
              </a:spcBef>
              <a:spcAft>
                <a:spcPts val="0"/>
              </a:spcAft>
              <a:buClr>
                <a:schemeClr val="accent5"/>
              </a:buClr>
              <a:buSzPts val="1000"/>
              <a:buFont typeface="Nunito Sans"/>
              <a:buNone/>
              <a:defRPr sz="1000">
                <a:solidFill>
                  <a:schemeClr val="accent5"/>
                </a:solidFill>
              </a:defRPr>
            </a:lvl9pPr>
          </a:lstStyle>
          <a:p/>
        </p:txBody>
      </p:sp>
      <p:sp>
        <p:nvSpPr>
          <p:cNvPr id="337" name="Google Shape;337;p26"/>
          <p:cNvSpPr txBox="1"/>
          <p:nvPr>
            <p:ph type="ctrTitle"/>
          </p:nvPr>
        </p:nvSpPr>
        <p:spPr>
          <a:xfrm>
            <a:off x="308075" y="1192675"/>
            <a:ext cx="8124300" cy="32142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grpSp>
        <p:nvGrpSpPr>
          <p:cNvPr id="338" name="Google Shape;338;p26"/>
          <p:cNvGrpSpPr/>
          <p:nvPr/>
        </p:nvGrpSpPr>
        <p:grpSpPr>
          <a:xfrm>
            <a:off x="143596" y="127489"/>
            <a:ext cx="185652" cy="162246"/>
            <a:chOff x="8834250" y="614850"/>
            <a:chExt cx="221700" cy="193750"/>
          </a:xfrm>
        </p:grpSpPr>
        <p:cxnSp>
          <p:nvCxnSpPr>
            <p:cNvPr id="339" name="Google Shape;339;p26"/>
            <p:cNvCxnSpPr/>
            <p:nvPr/>
          </p:nvCxnSpPr>
          <p:spPr>
            <a:xfrm>
              <a:off x="8834250" y="614850"/>
              <a:ext cx="221700" cy="0"/>
            </a:xfrm>
            <a:prstGeom prst="straightConnector1">
              <a:avLst/>
            </a:prstGeom>
            <a:noFill/>
            <a:ln cap="flat" cmpd="sng" w="19050">
              <a:solidFill>
                <a:schemeClr val="dk1"/>
              </a:solidFill>
              <a:prstDash val="solid"/>
              <a:round/>
              <a:headEnd len="sm" w="sm" type="none"/>
              <a:tailEnd len="sm" w="sm" type="none"/>
            </a:ln>
          </p:spPr>
        </p:cxnSp>
        <p:cxnSp>
          <p:nvCxnSpPr>
            <p:cNvPr id="340" name="Google Shape;340;p26"/>
            <p:cNvCxnSpPr/>
            <p:nvPr/>
          </p:nvCxnSpPr>
          <p:spPr>
            <a:xfrm>
              <a:off x="8834250" y="711725"/>
              <a:ext cx="221700" cy="0"/>
            </a:xfrm>
            <a:prstGeom prst="straightConnector1">
              <a:avLst/>
            </a:prstGeom>
            <a:noFill/>
            <a:ln cap="flat" cmpd="sng" w="19050">
              <a:solidFill>
                <a:schemeClr val="dk1"/>
              </a:solidFill>
              <a:prstDash val="solid"/>
              <a:round/>
              <a:headEnd len="sm" w="sm" type="none"/>
              <a:tailEnd len="sm" w="sm" type="none"/>
            </a:ln>
          </p:spPr>
        </p:cxnSp>
        <p:cxnSp>
          <p:nvCxnSpPr>
            <p:cNvPr id="341" name="Google Shape;341;p26"/>
            <p:cNvCxnSpPr/>
            <p:nvPr/>
          </p:nvCxnSpPr>
          <p:spPr>
            <a:xfrm>
              <a:off x="8834250" y="808600"/>
              <a:ext cx="221700" cy="0"/>
            </a:xfrm>
            <a:prstGeom prst="straightConnector1">
              <a:avLst/>
            </a:prstGeom>
            <a:noFill/>
            <a:ln cap="flat" cmpd="sng" w="19050">
              <a:solidFill>
                <a:schemeClr val="dk1"/>
              </a:solidFill>
              <a:prstDash val="solid"/>
              <a:round/>
              <a:headEnd len="sm" w="sm" type="none"/>
              <a:tailEnd len="sm" w="sm" type="none"/>
            </a:ln>
          </p:spPr>
        </p:cxnSp>
      </p:grpSp>
      <p:sp>
        <p:nvSpPr>
          <p:cNvPr id="342" name="Google Shape;342;p26"/>
          <p:cNvSpPr/>
          <p:nvPr/>
        </p:nvSpPr>
        <p:spPr>
          <a:xfrm>
            <a:off x="-75" y="632075"/>
            <a:ext cx="9143737" cy="1972250"/>
          </a:xfrm>
          <a:custGeom>
            <a:rect b="b" l="l" r="r" t="t"/>
            <a:pathLst>
              <a:path extrusionOk="0" h="78890" w="367329">
                <a:moveTo>
                  <a:pt x="0" y="0"/>
                </a:moveTo>
                <a:lnTo>
                  <a:pt x="261097" y="0"/>
                </a:lnTo>
                <a:lnTo>
                  <a:pt x="345814" y="78890"/>
                </a:lnTo>
                <a:lnTo>
                  <a:pt x="367329" y="78890"/>
                </a:lnTo>
              </a:path>
            </a:pathLst>
          </a:custGeom>
          <a:noFill/>
          <a:ln cap="flat" cmpd="sng" w="9525">
            <a:solidFill>
              <a:schemeClr val="dk1"/>
            </a:solidFill>
            <a:prstDash val="solid"/>
            <a:round/>
            <a:headEnd len="sm" w="sm" type="none"/>
            <a:tailEnd len="sm" w="sm" type="none"/>
          </a:ln>
        </p:spPr>
      </p:sp>
      <p:grpSp>
        <p:nvGrpSpPr>
          <p:cNvPr id="343" name="Google Shape;343;p26"/>
          <p:cNvGrpSpPr/>
          <p:nvPr/>
        </p:nvGrpSpPr>
        <p:grpSpPr>
          <a:xfrm>
            <a:off x="8912572" y="959031"/>
            <a:ext cx="56807" cy="705200"/>
            <a:chOff x="1520050" y="1847100"/>
            <a:chExt cx="80100" cy="994500"/>
          </a:xfrm>
        </p:grpSpPr>
        <p:sp>
          <p:nvSpPr>
            <p:cNvPr id="344" name="Google Shape;344;p26"/>
            <p:cNvSpPr/>
            <p:nvPr/>
          </p:nvSpPr>
          <p:spPr>
            <a:xfrm>
              <a:off x="1520050" y="18471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5" name="Google Shape;345;p26"/>
            <p:cNvSpPr/>
            <p:nvPr/>
          </p:nvSpPr>
          <p:spPr>
            <a:xfrm>
              <a:off x="1520050" y="20757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6" name="Google Shape;346;p26"/>
            <p:cNvSpPr/>
            <p:nvPr/>
          </p:nvSpPr>
          <p:spPr>
            <a:xfrm>
              <a:off x="1520050" y="23043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7" name="Google Shape;347;p26"/>
            <p:cNvSpPr/>
            <p:nvPr/>
          </p:nvSpPr>
          <p:spPr>
            <a:xfrm>
              <a:off x="1520050" y="25329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8" name="Google Shape;348;p26"/>
            <p:cNvSpPr/>
            <p:nvPr/>
          </p:nvSpPr>
          <p:spPr>
            <a:xfrm>
              <a:off x="1520050" y="27615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3">
  <p:cSld name="CUSTOM_3_1_1_1">
    <p:bg>
      <p:bgPr>
        <a:solidFill>
          <a:schemeClr val="lt2"/>
        </a:solidFill>
      </p:bgPr>
    </p:bg>
    <p:spTree>
      <p:nvGrpSpPr>
        <p:cNvPr id="349" name="Shape 349"/>
        <p:cNvGrpSpPr/>
        <p:nvPr/>
      </p:nvGrpSpPr>
      <p:grpSpPr>
        <a:xfrm>
          <a:off x="0" y="0"/>
          <a:ext cx="0" cy="0"/>
          <a:chOff x="0" y="0"/>
          <a:chExt cx="0" cy="0"/>
        </a:xfrm>
      </p:grpSpPr>
      <p:sp>
        <p:nvSpPr>
          <p:cNvPr id="350" name="Google Shape;350;p27"/>
          <p:cNvSpPr/>
          <p:nvPr/>
        </p:nvSpPr>
        <p:spPr>
          <a:xfrm>
            <a:off x="6828825" y="284675"/>
            <a:ext cx="2129125" cy="4868950"/>
          </a:xfrm>
          <a:custGeom>
            <a:rect b="b" l="l" r="r" t="t"/>
            <a:pathLst>
              <a:path extrusionOk="0" h="194758" w="85165">
                <a:moveTo>
                  <a:pt x="0" y="0"/>
                </a:moveTo>
                <a:lnTo>
                  <a:pt x="85165" y="98388"/>
                </a:lnTo>
                <a:lnTo>
                  <a:pt x="224" y="194758"/>
                </a:lnTo>
              </a:path>
            </a:pathLst>
          </a:custGeom>
          <a:noFill/>
          <a:ln cap="flat" cmpd="sng" w="9525">
            <a:solidFill>
              <a:schemeClr val="accent5"/>
            </a:solidFill>
            <a:prstDash val="solid"/>
            <a:round/>
            <a:headEnd len="sm" w="sm" type="none"/>
            <a:tailEnd len="sm" w="sm" type="none"/>
          </a:ln>
        </p:spPr>
      </p:sp>
      <p:grpSp>
        <p:nvGrpSpPr>
          <p:cNvPr id="351" name="Google Shape;351;p27"/>
          <p:cNvGrpSpPr/>
          <p:nvPr/>
        </p:nvGrpSpPr>
        <p:grpSpPr>
          <a:xfrm>
            <a:off x="8511558" y="4772568"/>
            <a:ext cx="434628" cy="204679"/>
            <a:chOff x="11562000" y="3311675"/>
            <a:chExt cx="711571" cy="335100"/>
          </a:xfrm>
        </p:grpSpPr>
        <p:sp>
          <p:nvSpPr>
            <p:cNvPr id="352" name="Google Shape;352;p27"/>
            <p:cNvSpPr/>
            <p:nvPr/>
          </p:nvSpPr>
          <p:spPr>
            <a:xfrm>
              <a:off x="11786836"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53" name="Google Shape;353;p27"/>
            <p:cNvSpPr/>
            <p:nvPr/>
          </p:nvSpPr>
          <p:spPr>
            <a:xfrm>
              <a:off x="12011671"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54" name="Google Shape;354;p27"/>
            <p:cNvSpPr/>
            <p:nvPr/>
          </p:nvSpPr>
          <p:spPr>
            <a:xfrm>
              <a:off x="11562000"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grpSp>
      <p:sp>
        <p:nvSpPr>
          <p:cNvPr id="355" name="Google Shape;355;p27"/>
          <p:cNvSpPr txBox="1"/>
          <p:nvPr>
            <p:ph idx="1" type="subTitle"/>
          </p:nvPr>
        </p:nvSpPr>
        <p:spPr>
          <a:xfrm>
            <a:off x="646550" y="2038775"/>
            <a:ext cx="4524600" cy="23526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1500"/>
              <a:buFont typeface="Nunito Sans"/>
              <a:buNone/>
              <a:defRPr sz="1500">
                <a:solidFill>
                  <a:schemeClr val="dk1"/>
                </a:solidFill>
              </a:defRPr>
            </a:lvl1pPr>
            <a:lvl2pPr lvl="1">
              <a:lnSpc>
                <a:spcPct val="100000"/>
              </a:lnSpc>
              <a:spcBef>
                <a:spcPts val="0"/>
              </a:spcBef>
              <a:spcAft>
                <a:spcPts val="0"/>
              </a:spcAft>
              <a:buClr>
                <a:schemeClr val="dk1"/>
              </a:buClr>
              <a:buSzPts val="1500"/>
              <a:buFont typeface="Nunito Sans"/>
              <a:buNone/>
              <a:defRPr sz="1500">
                <a:solidFill>
                  <a:schemeClr val="dk1"/>
                </a:solidFill>
              </a:defRPr>
            </a:lvl2pPr>
            <a:lvl3pPr lvl="2">
              <a:lnSpc>
                <a:spcPct val="100000"/>
              </a:lnSpc>
              <a:spcBef>
                <a:spcPts val="0"/>
              </a:spcBef>
              <a:spcAft>
                <a:spcPts val="0"/>
              </a:spcAft>
              <a:buClr>
                <a:schemeClr val="dk1"/>
              </a:buClr>
              <a:buSzPts val="1500"/>
              <a:buFont typeface="Nunito Sans"/>
              <a:buNone/>
              <a:defRPr sz="1500">
                <a:solidFill>
                  <a:schemeClr val="dk1"/>
                </a:solidFill>
              </a:defRPr>
            </a:lvl3pPr>
            <a:lvl4pPr lvl="3">
              <a:lnSpc>
                <a:spcPct val="100000"/>
              </a:lnSpc>
              <a:spcBef>
                <a:spcPts val="0"/>
              </a:spcBef>
              <a:spcAft>
                <a:spcPts val="0"/>
              </a:spcAft>
              <a:buClr>
                <a:schemeClr val="dk1"/>
              </a:buClr>
              <a:buSzPts val="1500"/>
              <a:buFont typeface="Nunito Sans"/>
              <a:buNone/>
              <a:defRPr sz="1500">
                <a:solidFill>
                  <a:schemeClr val="dk1"/>
                </a:solidFill>
              </a:defRPr>
            </a:lvl4pPr>
            <a:lvl5pPr lvl="4">
              <a:lnSpc>
                <a:spcPct val="100000"/>
              </a:lnSpc>
              <a:spcBef>
                <a:spcPts val="0"/>
              </a:spcBef>
              <a:spcAft>
                <a:spcPts val="0"/>
              </a:spcAft>
              <a:buClr>
                <a:schemeClr val="dk1"/>
              </a:buClr>
              <a:buSzPts val="1500"/>
              <a:buFont typeface="Nunito Sans"/>
              <a:buNone/>
              <a:defRPr sz="1500">
                <a:solidFill>
                  <a:schemeClr val="dk1"/>
                </a:solidFill>
              </a:defRPr>
            </a:lvl5pPr>
            <a:lvl6pPr lvl="5">
              <a:lnSpc>
                <a:spcPct val="100000"/>
              </a:lnSpc>
              <a:spcBef>
                <a:spcPts val="0"/>
              </a:spcBef>
              <a:spcAft>
                <a:spcPts val="0"/>
              </a:spcAft>
              <a:buClr>
                <a:schemeClr val="dk1"/>
              </a:buClr>
              <a:buSzPts val="1500"/>
              <a:buFont typeface="Nunito Sans"/>
              <a:buNone/>
              <a:defRPr sz="1500">
                <a:solidFill>
                  <a:schemeClr val="dk1"/>
                </a:solidFill>
              </a:defRPr>
            </a:lvl6pPr>
            <a:lvl7pPr lvl="6">
              <a:lnSpc>
                <a:spcPct val="100000"/>
              </a:lnSpc>
              <a:spcBef>
                <a:spcPts val="0"/>
              </a:spcBef>
              <a:spcAft>
                <a:spcPts val="0"/>
              </a:spcAft>
              <a:buClr>
                <a:schemeClr val="dk1"/>
              </a:buClr>
              <a:buSzPts val="1500"/>
              <a:buFont typeface="Nunito Sans"/>
              <a:buNone/>
              <a:defRPr sz="1500">
                <a:solidFill>
                  <a:schemeClr val="dk1"/>
                </a:solidFill>
              </a:defRPr>
            </a:lvl7pPr>
            <a:lvl8pPr lvl="7">
              <a:lnSpc>
                <a:spcPct val="100000"/>
              </a:lnSpc>
              <a:spcBef>
                <a:spcPts val="0"/>
              </a:spcBef>
              <a:spcAft>
                <a:spcPts val="0"/>
              </a:spcAft>
              <a:buClr>
                <a:schemeClr val="dk1"/>
              </a:buClr>
              <a:buSzPts val="1500"/>
              <a:buFont typeface="Nunito Sans"/>
              <a:buNone/>
              <a:defRPr sz="1500">
                <a:solidFill>
                  <a:schemeClr val="dk1"/>
                </a:solidFill>
              </a:defRPr>
            </a:lvl8pPr>
            <a:lvl9pPr lvl="8">
              <a:lnSpc>
                <a:spcPct val="100000"/>
              </a:lnSpc>
              <a:spcBef>
                <a:spcPts val="0"/>
              </a:spcBef>
              <a:spcAft>
                <a:spcPts val="0"/>
              </a:spcAft>
              <a:buClr>
                <a:schemeClr val="dk1"/>
              </a:buClr>
              <a:buSzPts val="1500"/>
              <a:buFont typeface="Nunito Sans"/>
              <a:buNone/>
              <a:defRPr sz="1500">
                <a:solidFill>
                  <a:schemeClr val="dk1"/>
                </a:solidFill>
              </a:defRPr>
            </a:lvl9pPr>
          </a:lstStyle>
          <a:p/>
        </p:txBody>
      </p:sp>
      <p:sp>
        <p:nvSpPr>
          <p:cNvPr id="356" name="Google Shape;356;p27"/>
          <p:cNvSpPr/>
          <p:nvPr/>
        </p:nvSpPr>
        <p:spPr>
          <a:xfrm>
            <a:off x="2652800" y="-3800"/>
            <a:ext cx="6491200" cy="336650"/>
          </a:xfrm>
          <a:custGeom>
            <a:rect b="b" l="l" r="r" t="t"/>
            <a:pathLst>
              <a:path extrusionOk="0" h="13466" w="259648">
                <a:moveTo>
                  <a:pt x="259648" y="13240"/>
                </a:moveTo>
                <a:lnTo>
                  <a:pt x="168482" y="13466"/>
                </a:lnTo>
                <a:lnTo>
                  <a:pt x="164138" y="8554"/>
                </a:lnTo>
                <a:lnTo>
                  <a:pt x="8417" y="8506"/>
                </a:lnTo>
                <a:lnTo>
                  <a:pt x="0" y="105"/>
                </a:lnTo>
                <a:lnTo>
                  <a:pt x="259648" y="0"/>
                </a:lnTo>
                <a:close/>
              </a:path>
            </a:pathLst>
          </a:custGeom>
          <a:solidFill>
            <a:schemeClr val="accent5"/>
          </a:solidFill>
          <a:ln>
            <a:noFill/>
          </a:ln>
        </p:spPr>
      </p:sp>
      <p:sp>
        <p:nvSpPr>
          <p:cNvPr id="357" name="Google Shape;357;p27"/>
          <p:cNvSpPr/>
          <p:nvPr/>
        </p:nvSpPr>
        <p:spPr>
          <a:xfrm flipH="1">
            <a:off x="366350" y="3214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58" name="Google Shape;358;p27"/>
          <p:cNvSpPr/>
          <p:nvPr/>
        </p:nvSpPr>
        <p:spPr>
          <a:xfrm flipH="1">
            <a:off x="314750" y="3730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59" name="Google Shape;359;p27"/>
          <p:cNvSpPr/>
          <p:nvPr/>
        </p:nvSpPr>
        <p:spPr>
          <a:xfrm rot="10800000">
            <a:off x="-964" y="4793918"/>
            <a:ext cx="6577164" cy="363882"/>
          </a:xfrm>
          <a:custGeom>
            <a:rect b="b" l="l" r="r" t="t"/>
            <a:pathLst>
              <a:path extrusionOk="0" h="17488" w="263429">
                <a:moveTo>
                  <a:pt x="0" y="0"/>
                </a:moveTo>
                <a:lnTo>
                  <a:pt x="17001" y="17488"/>
                </a:lnTo>
                <a:lnTo>
                  <a:pt x="263429" y="17488"/>
                </a:lnTo>
                <a:lnTo>
                  <a:pt x="263423" y="57"/>
                </a:lnTo>
                <a:close/>
              </a:path>
            </a:pathLst>
          </a:custGeom>
          <a:solidFill>
            <a:schemeClr val="accent5"/>
          </a:solidFill>
          <a:ln>
            <a:noFill/>
          </a:ln>
        </p:spPr>
      </p:sp>
      <p:sp>
        <p:nvSpPr>
          <p:cNvPr id="360" name="Google Shape;360;p27"/>
          <p:cNvSpPr txBox="1"/>
          <p:nvPr>
            <p:ph idx="2" type="subTitle"/>
          </p:nvPr>
        </p:nvSpPr>
        <p:spPr>
          <a:xfrm>
            <a:off x="0" y="4793925"/>
            <a:ext cx="3396600" cy="3639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361" name="Google Shape;361;p27"/>
          <p:cNvSpPr txBox="1"/>
          <p:nvPr>
            <p:ph type="ctrTitle"/>
          </p:nvPr>
        </p:nvSpPr>
        <p:spPr>
          <a:xfrm>
            <a:off x="335400" y="466575"/>
            <a:ext cx="5808300" cy="13479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362" name="Google Shape;362;p27"/>
          <p:cNvSpPr/>
          <p:nvPr/>
        </p:nvSpPr>
        <p:spPr>
          <a:xfrm>
            <a:off x="8736250" y="528876"/>
            <a:ext cx="221700" cy="22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363" name="Google Shape;363;p27"/>
          <p:cNvCxnSpPr/>
          <p:nvPr/>
        </p:nvCxnSpPr>
        <p:spPr>
          <a:xfrm>
            <a:off x="8796456" y="639776"/>
            <a:ext cx="101400" cy="0"/>
          </a:xfrm>
          <a:prstGeom prst="straightConnector1">
            <a:avLst/>
          </a:prstGeom>
          <a:noFill/>
          <a:ln cap="flat" cmpd="sng" w="9525">
            <a:solidFill>
              <a:schemeClr val="accent6"/>
            </a:solidFill>
            <a:prstDash val="solid"/>
            <a:round/>
            <a:headEnd len="sm" w="sm" type="none"/>
            <a:tailEnd len="sm" w="sm" type="none"/>
          </a:ln>
        </p:spPr>
      </p:cxnSp>
      <p:sp>
        <p:nvSpPr>
          <p:cNvPr id="364" name="Google Shape;364;p27"/>
          <p:cNvSpPr/>
          <p:nvPr/>
        </p:nvSpPr>
        <p:spPr>
          <a:xfrm>
            <a:off x="8838804" y="591478"/>
            <a:ext cx="59037" cy="96588"/>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CUSTOM_3_1_1">
    <p:bg>
      <p:bgPr>
        <a:solidFill>
          <a:schemeClr val="dk1"/>
        </a:solidFill>
      </p:bgPr>
    </p:bg>
    <p:spTree>
      <p:nvGrpSpPr>
        <p:cNvPr id="365" name="Shape 365"/>
        <p:cNvGrpSpPr/>
        <p:nvPr/>
      </p:nvGrpSpPr>
      <p:grpSpPr>
        <a:xfrm>
          <a:off x="0" y="0"/>
          <a:ext cx="0" cy="0"/>
          <a:chOff x="0" y="0"/>
          <a:chExt cx="0" cy="0"/>
        </a:xfrm>
      </p:grpSpPr>
      <p:cxnSp>
        <p:nvCxnSpPr>
          <p:cNvPr id="366" name="Google Shape;366;p28"/>
          <p:cNvCxnSpPr/>
          <p:nvPr/>
        </p:nvCxnSpPr>
        <p:spPr>
          <a:xfrm>
            <a:off x="7793650" y="256675"/>
            <a:ext cx="1350300" cy="1501500"/>
          </a:xfrm>
          <a:prstGeom prst="straightConnector1">
            <a:avLst/>
          </a:prstGeom>
          <a:noFill/>
          <a:ln cap="flat" cmpd="sng" w="9525">
            <a:solidFill>
              <a:schemeClr val="dk2"/>
            </a:solidFill>
            <a:prstDash val="solid"/>
            <a:round/>
            <a:headEnd len="sm" w="sm" type="none"/>
            <a:tailEnd len="sm" w="sm" type="none"/>
          </a:ln>
        </p:spPr>
      </p:cxnSp>
      <p:cxnSp>
        <p:nvCxnSpPr>
          <p:cNvPr id="367" name="Google Shape;367;p28"/>
          <p:cNvCxnSpPr/>
          <p:nvPr/>
        </p:nvCxnSpPr>
        <p:spPr>
          <a:xfrm flipH="1" rot="10800000">
            <a:off x="7852450" y="3709125"/>
            <a:ext cx="1291500" cy="1444500"/>
          </a:xfrm>
          <a:prstGeom prst="straightConnector1">
            <a:avLst/>
          </a:prstGeom>
          <a:noFill/>
          <a:ln cap="flat" cmpd="sng" w="9525">
            <a:solidFill>
              <a:schemeClr val="dk2"/>
            </a:solidFill>
            <a:prstDash val="solid"/>
            <a:round/>
            <a:headEnd len="sm" w="sm" type="none"/>
            <a:tailEnd len="sm" w="sm" type="none"/>
          </a:ln>
        </p:spPr>
      </p:cxnSp>
      <p:sp>
        <p:nvSpPr>
          <p:cNvPr id="368" name="Google Shape;368;p28"/>
          <p:cNvSpPr/>
          <p:nvPr/>
        </p:nvSpPr>
        <p:spPr>
          <a:xfrm>
            <a:off x="6817075" y="284675"/>
            <a:ext cx="2129125" cy="4868950"/>
          </a:xfrm>
          <a:custGeom>
            <a:rect b="b" l="l" r="r" t="t"/>
            <a:pathLst>
              <a:path extrusionOk="0" h="194758" w="85165">
                <a:moveTo>
                  <a:pt x="0" y="0"/>
                </a:moveTo>
                <a:lnTo>
                  <a:pt x="85165" y="98388"/>
                </a:lnTo>
                <a:lnTo>
                  <a:pt x="224" y="194758"/>
                </a:lnTo>
              </a:path>
            </a:pathLst>
          </a:custGeom>
          <a:noFill/>
          <a:ln cap="flat" cmpd="sng" w="9525">
            <a:solidFill>
              <a:schemeClr val="dk2"/>
            </a:solidFill>
            <a:prstDash val="solid"/>
            <a:round/>
            <a:headEnd len="sm" w="sm" type="none"/>
            <a:tailEnd len="sm" w="sm" type="none"/>
          </a:ln>
        </p:spPr>
      </p:sp>
      <p:grpSp>
        <p:nvGrpSpPr>
          <p:cNvPr id="369" name="Google Shape;369;p28"/>
          <p:cNvGrpSpPr/>
          <p:nvPr/>
        </p:nvGrpSpPr>
        <p:grpSpPr>
          <a:xfrm>
            <a:off x="8511558" y="4772568"/>
            <a:ext cx="434628" cy="204679"/>
            <a:chOff x="11562000" y="3311675"/>
            <a:chExt cx="711571" cy="335100"/>
          </a:xfrm>
        </p:grpSpPr>
        <p:sp>
          <p:nvSpPr>
            <p:cNvPr id="370" name="Google Shape;370;p28"/>
            <p:cNvSpPr/>
            <p:nvPr/>
          </p:nvSpPr>
          <p:spPr>
            <a:xfrm>
              <a:off x="11786836"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1" name="Google Shape;371;p28"/>
            <p:cNvSpPr/>
            <p:nvPr/>
          </p:nvSpPr>
          <p:spPr>
            <a:xfrm>
              <a:off x="12011671"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 name="Google Shape;372;p28"/>
            <p:cNvSpPr/>
            <p:nvPr/>
          </p:nvSpPr>
          <p:spPr>
            <a:xfrm>
              <a:off x="11562000"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grpSp>
      <p:sp>
        <p:nvSpPr>
          <p:cNvPr id="373" name="Google Shape;373;p28"/>
          <p:cNvSpPr txBox="1"/>
          <p:nvPr>
            <p:ph idx="1" type="subTitle"/>
          </p:nvPr>
        </p:nvSpPr>
        <p:spPr>
          <a:xfrm>
            <a:off x="640550" y="2038775"/>
            <a:ext cx="4524600" cy="23526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500"/>
              <a:buFont typeface="Nunito Sans"/>
              <a:buNone/>
              <a:defRPr sz="1500">
                <a:solidFill>
                  <a:schemeClr val="lt1"/>
                </a:solidFill>
              </a:defRPr>
            </a:lvl1pPr>
            <a:lvl2pPr lvl="1">
              <a:lnSpc>
                <a:spcPct val="100000"/>
              </a:lnSpc>
              <a:spcBef>
                <a:spcPts val="0"/>
              </a:spcBef>
              <a:spcAft>
                <a:spcPts val="0"/>
              </a:spcAft>
              <a:buClr>
                <a:schemeClr val="lt1"/>
              </a:buClr>
              <a:buSzPts val="1500"/>
              <a:buFont typeface="Nunito Sans"/>
              <a:buNone/>
              <a:defRPr sz="1500">
                <a:solidFill>
                  <a:schemeClr val="lt1"/>
                </a:solidFill>
              </a:defRPr>
            </a:lvl2pPr>
            <a:lvl3pPr lvl="2">
              <a:lnSpc>
                <a:spcPct val="100000"/>
              </a:lnSpc>
              <a:spcBef>
                <a:spcPts val="0"/>
              </a:spcBef>
              <a:spcAft>
                <a:spcPts val="0"/>
              </a:spcAft>
              <a:buClr>
                <a:schemeClr val="lt1"/>
              </a:buClr>
              <a:buSzPts val="1500"/>
              <a:buFont typeface="Nunito Sans"/>
              <a:buNone/>
              <a:defRPr sz="1500">
                <a:solidFill>
                  <a:schemeClr val="lt1"/>
                </a:solidFill>
              </a:defRPr>
            </a:lvl3pPr>
            <a:lvl4pPr lvl="3">
              <a:lnSpc>
                <a:spcPct val="100000"/>
              </a:lnSpc>
              <a:spcBef>
                <a:spcPts val="0"/>
              </a:spcBef>
              <a:spcAft>
                <a:spcPts val="0"/>
              </a:spcAft>
              <a:buClr>
                <a:schemeClr val="lt1"/>
              </a:buClr>
              <a:buSzPts val="1500"/>
              <a:buFont typeface="Nunito Sans"/>
              <a:buNone/>
              <a:defRPr sz="1500">
                <a:solidFill>
                  <a:schemeClr val="lt1"/>
                </a:solidFill>
              </a:defRPr>
            </a:lvl4pPr>
            <a:lvl5pPr lvl="4">
              <a:lnSpc>
                <a:spcPct val="100000"/>
              </a:lnSpc>
              <a:spcBef>
                <a:spcPts val="0"/>
              </a:spcBef>
              <a:spcAft>
                <a:spcPts val="0"/>
              </a:spcAft>
              <a:buClr>
                <a:schemeClr val="lt1"/>
              </a:buClr>
              <a:buSzPts val="1500"/>
              <a:buFont typeface="Nunito Sans"/>
              <a:buNone/>
              <a:defRPr sz="1500">
                <a:solidFill>
                  <a:schemeClr val="lt1"/>
                </a:solidFill>
              </a:defRPr>
            </a:lvl5pPr>
            <a:lvl6pPr lvl="5">
              <a:lnSpc>
                <a:spcPct val="100000"/>
              </a:lnSpc>
              <a:spcBef>
                <a:spcPts val="0"/>
              </a:spcBef>
              <a:spcAft>
                <a:spcPts val="0"/>
              </a:spcAft>
              <a:buClr>
                <a:schemeClr val="lt1"/>
              </a:buClr>
              <a:buSzPts val="1500"/>
              <a:buFont typeface="Nunito Sans"/>
              <a:buNone/>
              <a:defRPr sz="1500">
                <a:solidFill>
                  <a:schemeClr val="lt1"/>
                </a:solidFill>
              </a:defRPr>
            </a:lvl6pPr>
            <a:lvl7pPr lvl="6">
              <a:lnSpc>
                <a:spcPct val="100000"/>
              </a:lnSpc>
              <a:spcBef>
                <a:spcPts val="0"/>
              </a:spcBef>
              <a:spcAft>
                <a:spcPts val="0"/>
              </a:spcAft>
              <a:buClr>
                <a:schemeClr val="lt1"/>
              </a:buClr>
              <a:buSzPts val="1500"/>
              <a:buFont typeface="Nunito Sans"/>
              <a:buNone/>
              <a:defRPr sz="1500">
                <a:solidFill>
                  <a:schemeClr val="lt1"/>
                </a:solidFill>
              </a:defRPr>
            </a:lvl7pPr>
            <a:lvl8pPr lvl="7">
              <a:lnSpc>
                <a:spcPct val="100000"/>
              </a:lnSpc>
              <a:spcBef>
                <a:spcPts val="0"/>
              </a:spcBef>
              <a:spcAft>
                <a:spcPts val="0"/>
              </a:spcAft>
              <a:buClr>
                <a:schemeClr val="lt1"/>
              </a:buClr>
              <a:buSzPts val="1500"/>
              <a:buFont typeface="Nunito Sans"/>
              <a:buNone/>
              <a:defRPr sz="1500">
                <a:solidFill>
                  <a:schemeClr val="lt1"/>
                </a:solidFill>
              </a:defRPr>
            </a:lvl8pPr>
            <a:lvl9pPr lvl="8">
              <a:lnSpc>
                <a:spcPct val="100000"/>
              </a:lnSpc>
              <a:spcBef>
                <a:spcPts val="0"/>
              </a:spcBef>
              <a:spcAft>
                <a:spcPts val="0"/>
              </a:spcAft>
              <a:buClr>
                <a:schemeClr val="lt1"/>
              </a:buClr>
              <a:buSzPts val="1500"/>
              <a:buFont typeface="Nunito Sans"/>
              <a:buNone/>
              <a:defRPr sz="1500">
                <a:solidFill>
                  <a:schemeClr val="lt1"/>
                </a:solidFill>
              </a:defRPr>
            </a:lvl9pPr>
          </a:lstStyle>
          <a:p/>
        </p:txBody>
      </p:sp>
      <p:sp>
        <p:nvSpPr>
          <p:cNvPr id="374" name="Google Shape;374;p28"/>
          <p:cNvSpPr/>
          <p:nvPr/>
        </p:nvSpPr>
        <p:spPr>
          <a:xfrm>
            <a:off x="2652800" y="-3800"/>
            <a:ext cx="6491200" cy="336650"/>
          </a:xfrm>
          <a:custGeom>
            <a:rect b="b" l="l" r="r" t="t"/>
            <a:pathLst>
              <a:path extrusionOk="0" h="13466" w="259648">
                <a:moveTo>
                  <a:pt x="259648" y="13240"/>
                </a:moveTo>
                <a:lnTo>
                  <a:pt x="168482" y="13466"/>
                </a:lnTo>
                <a:lnTo>
                  <a:pt x="162515" y="8569"/>
                </a:lnTo>
                <a:lnTo>
                  <a:pt x="8417" y="8506"/>
                </a:lnTo>
                <a:lnTo>
                  <a:pt x="0" y="105"/>
                </a:lnTo>
                <a:lnTo>
                  <a:pt x="259648" y="0"/>
                </a:lnTo>
                <a:close/>
              </a:path>
            </a:pathLst>
          </a:custGeom>
          <a:solidFill>
            <a:schemeClr val="dk2"/>
          </a:solidFill>
          <a:ln>
            <a:noFill/>
          </a:ln>
        </p:spPr>
      </p:sp>
      <p:sp>
        <p:nvSpPr>
          <p:cNvPr id="375" name="Google Shape;375;p28"/>
          <p:cNvSpPr/>
          <p:nvPr/>
        </p:nvSpPr>
        <p:spPr>
          <a:xfrm flipH="1">
            <a:off x="366350" y="3214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76" name="Google Shape;376;p28"/>
          <p:cNvSpPr/>
          <p:nvPr/>
        </p:nvSpPr>
        <p:spPr>
          <a:xfrm flipH="1">
            <a:off x="314750" y="3730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77" name="Google Shape;377;p28"/>
          <p:cNvSpPr/>
          <p:nvPr/>
        </p:nvSpPr>
        <p:spPr>
          <a:xfrm rot="10800000">
            <a:off x="-964" y="4793918"/>
            <a:ext cx="6577164" cy="363882"/>
          </a:xfrm>
          <a:custGeom>
            <a:rect b="b" l="l" r="r" t="t"/>
            <a:pathLst>
              <a:path extrusionOk="0" h="17488" w="263429">
                <a:moveTo>
                  <a:pt x="0" y="0"/>
                </a:moveTo>
                <a:lnTo>
                  <a:pt x="17001" y="17488"/>
                </a:lnTo>
                <a:lnTo>
                  <a:pt x="263429" y="17488"/>
                </a:lnTo>
                <a:lnTo>
                  <a:pt x="263423" y="57"/>
                </a:lnTo>
                <a:close/>
              </a:path>
            </a:pathLst>
          </a:custGeom>
          <a:solidFill>
            <a:schemeClr val="dk2"/>
          </a:solidFill>
          <a:ln>
            <a:noFill/>
          </a:ln>
        </p:spPr>
      </p:sp>
      <p:sp>
        <p:nvSpPr>
          <p:cNvPr id="378" name="Google Shape;378;p28"/>
          <p:cNvSpPr txBox="1"/>
          <p:nvPr>
            <p:ph idx="2" type="subTitle"/>
          </p:nvPr>
        </p:nvSpPr>
        <p:spPr>
          <a:xfrm>
            <a:off x="0" y="4793925"/>
            <a:ext cx="3396600" cy="336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800"/>
              <a:buFont typeface="Nunito Sans"/>
              <a:buNone/>
              <a:defRPr sz="800">
                <a:solidFill>
                  <a:schemeClr val="lt2"/>
                </a:solidFill>
              </a:defRPr>
            </a:lvl1pPr>
            <a:lvl2pPr lvl="1">
              <a:spcBef>
                <a:spcPts val="0"/>
              </a:spcBef>
              <a:spcAft>
                <a:spcPts val="0"/>
              </a:spcAft>
              <a:buClr>
                <a:schemeClr val="lt2"/>
              </a:buClr>
              <a:buSzPts val="1000"/>
              <a:buFont typeface="Nunito Sans"/>
              <a:buNone/>
              <a:defRPr sz="1000">
                <a:solidFill>
                  <a:schemeClr val="lt2"/>
                </a:solidFill>
              </a:defRPr>
            </a:lvl2pPr>
            <a:lvl3pPr lvl="2">
              <a:spcBef>
                <a:spcPts val="0"/>
              </a:spcBef>
              <a:spcAft>
                <a:spcPts val="0"/>
              </a:spcAft>
              <a:buClr>
                <a:schemeClr val="lt2"/>
              </a:buClr>
              <a:buSzPts val="1000"/>
              <a:buFont typeface="Nunito Sans"/>
              <a:buNone/>
              <a:defRPr sz="1000">
                <a:solidFill>
                  <a:schemeClr val="lt2"/>
                </a:solidFill>
              </a:defRPr>
            </a:lvl3pPr>
            <a:lvl4pPr lvl="3">
              <a:spcBef>
                <a:spcPts val="0"/>
              </a:spcBef>
              <a:spcAft>
                <a:spcPts val="0"/>
              </a:spcAft>
              <a:buClr>
                <a:schemeClr val="lt2"/>
              </a:buClr>
              <a:buSzPts val="1000"/>
              <a:buFont typeface="Nunito Sans"/>
              <a:buNone/>
              <a:defRPr sz="1000">
                <a:solidFill>
                  <a:schemeClr val="lt2"/>
                </a:solidFill>
              </a:defRPr>
            </a:lvl4pPr>
            <a:lvl5pPr lvl="4">
              <a:spcBef>
                <a:spcPts val="0"/>
              </a:spcBef>
              <a:spcAft>
                <a:spcPts val="0"/>
              </a:spcAft>
              <a:buClr>
                <a:schemeClr val="lt2"/>
              </a:buClr>
              <a:buSzPts val="1000"/>
              <a:buFont typeface="Nunito Sans"/>
              <a:buNone/>
              <a:defRPr sz="1000">
                <a:solidFill>
                  <a:schemeClr val="lt2"/>
                </a:solidFill>
              </a:defRPr>
            </a:lvl5pPr>
            <a:lvl6pPr lvl="5">
              <a:spcBef>
                <a:spcPts val="0"/>
              </a:spcBef>
              <a:spcAft>
                <a:spcPts val="0"/>
              </a:spcAft>
              <a:buClr>
                <a:schemeClr val="lt2"/>
              </a:buClr>
              <a:buSzPts val="1000"/>
              <a:buFont typeface="Nunito Sans"/>
              <a:buNone/>
              <a:defRPr sz="1000">
                <a:solidFill>
                  <a:schemeClr val="lt2"/>
                </a:solidFill>
              </a:defRPr>
            </a:lvl6pPr>
            <a:lvl7pPr lvl="6">
              <a:spcBef>
                <a:spcPts val="0"/>
              </a:spcBef>
              <a:spcAft>
                <a:spcPts val="0"/>
              </a:spcAft>
              <a:buClr>
                <a:schemeClr val="lt2"/>
              </a:buClr>
              <a:buSzPts val="1000"/>
              <a:buFont typeface="Nunito Sans"/>
              <a:buNone/>
              <a:defRPr sz="1000">
                <a:solidFill>
                  <a:schemeClr val="lt2"/>
                </a:solidFill>
              </a:defRPr>
            </a:lvl7pPr>
            <a:lvl8pPr lvl="7">
              <a:spcBef>
                <a:spcPts val="0"/>
              </a:spcBef>
              <a:spcAft>
                <a:spcPts val="0"/>
              </a:spcAft>
              <a:buClr>
                <a:schemeClr val="lt2"/>
              </a:buClr>
              <a:buSzPts val="1000"/>
              <a:buFont typeface="Nunito Sans"/>
              <a:buNone/>
              <a:defRPr sz="1000">
                <a:solidFill>
                  <a:schemeClr val="lt2"/>
                </a:solidFill>
              </a:defRPr>
            </a:lvl8pPr>
            <a:lvl9pPr lvl="8">
              <a:spcBef>
                <a:spcPts val="0"/>
              </a:spcBef>
              <a:spcAft>
                <a:spcPts val="0"/>
              </a:spcAft>
              <a:buClr>
                <a:schemeClr val="lt2"/>
              </a:buClr>
              <a:buSzPts val="1000"/>
              <a:buFont typeface="Nunito Sans"/>
              <a:buNone/>
              <a:defRPr sz="1000">
                <a:solidFill>
                  <a:schemeClr val="lt2"/>
                </a:solidFill>
              </a:defRPr>
            </a:lvl9pPr>
          </a:lstStyle>
          <a:p/>
        </p:txBody>
      </p:sp>
      <p:sp>
        <p:nvSpPr>
          <p:cNvPr id="379" name="Google Shape;379;p28"/>
          <p:cNvSpPr/>
          <p:nvPr/>
        </p:nvSpPr>
        <p:spPr>
          <a:xfrm>
            <a:off x="8511538" y="466575"/>
            <a:ext cx="434700" cy="43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cxnSp>
        <p:nvCxnSpPr>
          <p:cNvPr id="380" name="Google Shape;380;p28"/>
          <p:cNvCxnSpPr/>
          <p:nvPr/>
        </p:nvCxnSpPr>
        <p:spPr>
          <a:xfrm>
            <a:off x="8629513" y="683888"/>
            <a:ext cx="198600" cy="0"/>
          </a:xfrm>
          <a:prstGeom prst="straightConnector1">
            <a:avLst/>
          </a:prstGeom>
          <a:noFill/>
          <a:ln cap="flat" cmpd="sng" w="9525">
            <a:solidFill>
              <a:schemeClr val="accent6"/>
            </a:solidFill>
            <a:prstDash val="solid"/>
            <a:round/>
            <a:headEnd len="sm" w="sm" type="none"/>
            <a:tailEnd len="sm" w="sm" type="none"/>
          </a:ln>
        </p:spPr>
      </p:cxnSp>
      <p:sp>
        <p:nvSpPr>
          <p:cNvPr id="381" name="Google Shape;381;p28"/>
          <p:cNvSpPr/>
          <p:nvPr/>
        </p:nvSpPr>
        <p:spPr>
          <a:xfrm>
            <a:off x="8712495" y="589247"/>
            <a:ext cx="115699" cy="189292"/>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nvGrpSpPr>
          <p:cNvPr id="382" name="Google Shape;382;p28"/>
          <p:cNvGrpSpPr/>
          <p:nvPr/>
        </p:nvGrpSpPr>
        <p:grpSpPr>
          <a:xfrm>
            <a:off x="8559750" y="4772568"/>
            <a:ext cx="421198" cy="204679"/>
            <a:chOff x="11850318" y="3789737"/>
            <a:chExt cx="689584" cy="335100"/>
          </a:xfrm>
        </p:grpSpPr>
        <p:sp>
          <p:nvSpPr>
            <p:cNvPr id="383" name="Google Shape;383;p28"/>
            <p:cNvSpPr/>
            <p:nvPr/>
          </p:nvSpPr>
          <p:spPr>
            <a:xfrm>
              <a:off x="11850318" y="3789737"/>
              <a:ext cx="261900" cy="335100"/>
            </a:xfrm>
            <a:prstGeom prst="chevron">
              <a:avLst>
                <a:gd fmla="val 6790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84" name="Google Shape;384;p28"/>
            <p:cNvSpPr/>
            <p:nvPr/>
          </p:nvSpPr>
          <p:spPr>
            <a:xfrm>
              <a:off x="12278002" y="3789737"/>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85" name="Google Shape;385;p28"/>
            <p:cNvSpPr/>
            <p:nvPr/>
          </p:nvSpPr>
          <p:spPr>
            <a:xfrm>
              <a:off x="12075098" y="3789737"/>
              <a:ext cx="261900" cy="335100"/>
            </a:xfrm>
            <a:prstGeom prst="chevron">
              <a:avLst>
                <a:gd fmla="val 6790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grpSp>
      <p:sp>
        <p:nvSpPr>
          <p:cNvPr id="386" name="Google Shape;386;p28"/>
          <p:cNvSpPr txBox="1"/>
          <p:nvPr>
            <p:ph type="ctrTitle"/>
          </p:nvPr>
        </p:nvSpPr>
        <p:spPr>
          <a:xfrm>
            <a:off x="335400" y="466575"/>
            <a:ext cx="5827500" cy="1291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 Alt 2">
  <p:cSld name="CUSTOM_4_1_1_1_3">
    <p:bg>
      <p:bgPr>
        <a:solidFill>
          <a:schemeClr val="lt2"/>
        </a:solidFill>
      </p:bgPr>
    </p:bg>
    <p:spTree>
      <p:nvGrpSpPr>
        <p:cNvPr id="387" name="Shape 387"/>
        <p:cNvGrpSpPr/>
        <p:nvPr/>
      </p:nvGrpSpPr>
      <p:grpSpPr>
        <a:xfrm>
          <a:off x="0" y="0"/>
          <a:ext cx="0" cy="0"/>
          <a:chOff x="0" y="0"/>
          <a:chExt cx="0" cy="0"/>
        </a:xfrm>
      </p:grpSpPr>
      <p:sp>
        <p:nvSpPr>
          <p:cNvPr id="388" name="Google Shape;388;p29"/>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89" name="Google Shape;389;p29"/>
          <p:cNvSpPr txBox="1"/>
          <p:nvPr>
            <p:ph idx="1"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390" name="Google Shape;390;p29"/>
          <p:cNvSpPr txBox="1"/>
          <p:nvPr>
            <p:ph idx="2" type="subTitle"/>
          </p:nvPr>
        </p:nvSpPr>
        <p:spPr>
          <a:xfrm>
            <a:off x="7835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391" name="Google Shape;391;p29"/>
          <p:cNvSpPr txBox="1"/>
          <p:nvPr>
            <p:ph type="title"/>
          </p:nvPr>
        </p:nvSpPr>
        <p:spPr>
          <a:xfrm>
            <a:off x="7835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392" name="Google Shape;392;p29"/>
          <p:cNvSpPr txBox="1"/>
          <p:nvPr>
            <p:ph idx="3" type="subTitle"/>
          </p:nvPr>
        </p:nvSpPr>
        <p:spPr>
          <a:xfrm>
            <a:off x="7835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393" name="Google Shape;393;p29"/>
          <p:cNvSpPr txBox="1"/>
          <p:nvPr>
            <p:ph idx="4" type="subTitle"/>
          </p:nvPr>
        </p:nvSpPr>
        <p:spPr>
          <a:xfrm>
            <a:off x="2667277"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394" name="Google Shape;394;p29"/>
          <p:cNvSpPr txBox="1"/>
          <p:nvPr>
            <p:ph idx="5" type="title"/>
          </p:nvPr>
        </p:nvSpPr>
        <p:spPr>
          <a:xfrm>
            <a:off x="2667263"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395" name="Google Shape;395;p29"/>
          <p:cNvSpPr txBox="1"/>
          <p:nvPr>
            <p:ph idx="6" type="subTitle"/>
          </p:nvPr>
        </p:nvSpPr>
        <p:spPr>
          <a:xfrm>
            <a:off x="2667275"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396" name="Google Shape;396;p29"/>
          <p:cNvSpPr txBox="1"/>
          <p:nvPr>
            <p:ph idx="7" type="subTitle"/>
          </p:nvPr>
        </p:nvSpPr>
        <p:spPr>
          <a:xfrm>
            <a:off x="4780601" y="28595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397" name="Google Shape;397;p29"/>
          <p:cNvSpPr txBox="1"/>
          <p:nvPr>
            <p:ph idx="8" type="title"/>
          </p:nvPr>
        </p:nvSpPr>
        <p:spPr>
          <a:xfrm>
            <a:off x="4780588"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398" name="Google Shape;398;p29"/>
          <p:cNvSpPr txBox="1"/>
          <p:nvPr>
            <p:ph idx="9" type="subTitle"/>
          </p:nvPr>
        </p:nvSpPr>
        <p:spPr>
          <a:xfrm>
            <a:off x="478060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399" name="Google Shape;399;p29"/>
          <p:cNvSpPr txBox="1"/>
          <p:nvPr>
            <p:ph idx="13" type="subTitle"/>
          </p:nvPr>
        </p:nvSpPr>
        <p:spPr>
          <a:xfrm>
            <a:off x="68932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00" name="Google Shape;400;p29"/>
          <p:cNvSpPr txBox="1"/>
          <p:nvPr>
            <p:ph idx="14" type="title"/>
          </p:nvPr>
        </p:nvSpPr>
        <p:spPr>
          <a:xfrm>
            <a:off x="68932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01" name="Google Shape;401;p29"/>
          <p:cNvSpPr txBox="1"/>
          <p:nvPr>
            <p:ph idx="15" type="subTitle"/>
          </p:nvPr>
        </p:nvSpPr>
        <p:spPr>
          <a:xfrm>
            <a:off x="68932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02" name="Google Shape;402;p29"/>
          <p:cNvSpPr txBox="1"/>
          <p:nvPr>
            <p:ph idx="16" type="ctrTitle"/>
          </p:nvPr>
        </p:nvSpPr>
        <p:spPr>
          <a:xfrm>
            <a:off x="335400" y="466575"/>
            <a:ext cx="4267500" cy="724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403" name="Google Shape;403;p29"/>
          <p:cNvGrpSpPr/>
          <p:nvPr/>
        </p:nvGrpSpPr>
        <p:grpSpPr>
          <a:xfrm>
            <a:off x="8867176" y="97091"/>
            <a:ext cx="158272" cy="138318"/>
            <a:chOff x="8834250" y="614850"/>
            <a:chExt cx="221700" cy="193750"/>
          </a:xfrm>
        </p:grpSpPr>
        <p:cxnSp>
          <p:nvCxnSpPr>
            <p:cNvPr id="404" name="Google Shape;404;p29"/>
            <p:cNvCxnSpPr/>
            <p:nvPr/>
          </p:nvCxnSpPr>
          <p:spPr>
            <a:xfrm>
              <a:off x="8834250" y="614850"/>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405" name="Google Shape;405;p29"/>
            <p:cNvCxnSpPr/>
            <p:nvPr/>
          </p:nvCxnSpPr>
          <p:spPr>
            <a:xfrm>
              <a:off x="8834250" y="711725"/>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406" name="Google Shape;406;p29"/>
            <p:cNvCxnSpPr/>
            <p:nvPr/>
          </p:nvCxnSpPr>
          <p:spPr>
            <a:xfrm>
              <a:off x="8834250" y="808600"/>
              <a:ext cx="221700" cy="0"/>
            </a:xfrm>
            <a:prstGeom prst="straightConnector1">
              <a:avLst/>
            </a:prstGeom>
            <a:noFill/>
            <a:ln cap="flat" cmpd="sng" w="19050">
              <a:solidFill>
                <a:schemeClr val="accent6"/>
              </a:solidFill>
              <a:prstDash val="solid"/>
              <a:round/>
              <a:headEnd len="sm" w="sm" type="none"/>
              <a:tailEnd len="sm" w="sm"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 Alt 1">
  <p:cSld name="CUSTOM_4_1_1_1">
    <p:bg>
      <p:bgPr>
        <a:solidFill>
          <a:schemeClr val="dk1"/>
        </a:solidFill>
      </p:bgPr>
    </p:bg>
    <p:spTree>
      <p:nvGrpSpPr>
        <p:cNvPr id="407" name="Shape 407"/>
        <p:cNvGrpSpPr/>
        <p:nvPr/>
      </p:nvGrpSpPr>
      <p:grpSpPr>
        <a:xfrm>
          <a:off x="0" y="0"/>
          <a:ext cx="0" cy="0"/>
          <a:chOff x="0" y="0"/>
          <a:chExt cx="0" cy="0"/>
        </a:xfrm>
      </p:grpSpPr>
      <p:sp>
        <p:nvSpPr>
          <p:cNvPr id="408" name="Google Shape;408;p30"/>
          <p:cNvSpPr txBox="1"/>
          <p:nvPr>
            <p:ph idx="1"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409" name="Google Shape;409;p30"/>
          <p:cNvSpPr txBox="1"/>
          <p:nvPr>
            <p:ph idx="2" type="subTitle"/>
          </p:nvPr>
        </p:nvSpPr>
        <p:spPr>
          <a:xfrm>
            <a:off x="7835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0" name="Google Shape;410;p30"/>
          <p:cNvSpPr txBox="1"/>
          <p:nvPr>
            <p:ph type="title"/>
          </p:nvPr>
        </p:nvSpPr>
        <p:spPr>
          <a:xfrm>
            <a:off x="7835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11" name="Google Shape;411;p30"/>
          <p:cNvSpPr txBox="1"/>
          <p:nvPr>
            <p:ph idx="3" type="subTitle"/>
          </p:nvPr>
        </p:nvSpPr>
        <p:spPr>
          <a:xfrm>
            <a:off x="7835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12" name="Google Shape;412;p30"/>
          <p:cNvSpPr txBox="1"/>
          <p:nvPr>
            <p:ph idx="4" type="subTitle"/>
          </p:nvPr>
        </p:nvSpPr>
        <p:spPr>
          <a:xfrm>
            <a:off x="2667277"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3" name="Google Shape;413;p30"/>
          <p:cNvSpPr txBox="1"/>
          <p:nvPr>
            <p:ph idx="5" type="title"/>
          </p:nvPr>
        </p:nvSpPr>
        <p:spPr>
          <a:xfrm>
            <a:off x="2667263"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14" name="Google Shape;414;p30"/>
          <p:cNvSpPr txBox="1"/>
          <p:nvPr>
            <p:ph idx="6" type="subTitle"/>
          </p:nvPr>
        </p:nvSpPr>
        <p:spPr>
          <a:xfrm>
            <a:off x="2667275"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15" name="Google Shape;415;p30"/>
          <p:cNvSpPr txBox="1"/>
          <p:nvPr>
            <p:ph idx="7" type="subTitle"/>
          </p:nvPr>
        </p:nvSpPr>
        <p:spPr>
          <a:xfrm>
            <a:off x="4780601" y="28595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2pPr>
            <a:lvl3pPr lvl="2">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3pPr>
            <a:lvl4pPr lvl="3">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4pPr>
            <a:lvl5pPr lvl="4">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5pPr>
            <a:lvl6pPr lvl="5">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6pPr>
            <a:lvl7pPr lvl="6">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7pPr>
            <a:lvl8pPr lvl="7">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8pPr>
            <a:lvl9pPr lvl="8">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9pPr>
          </a:lstStyle>
          <a:p/>
        </p:txBody>
      </p:sp>
      <p:sp>
        <p:nvSpPr>
          <p:cNvPr id="416" name="Google Shape;416;p30"/>
          <p:cNvSpPr txBox="1"/>
          <p:nvPr>
            <p:ph idx="8" type="title"/>
          </p:nvPr>
        </p:nvSpPr>
        <p:spPr>
          <a:xfrm>
            <a:off x="4780588"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2pPr>
            <a:lvl3pPr lvl="2">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3pPr>
            <a:lvl4pPr lvl="3">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4pPr>
            <a:lvl5pPr lvl="4">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5pPr>
            <a:lvl6pPr lvl="5">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6pPr>
            <a:lvl7pPr lvl="6">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7pPr>
            <a:lvl8pPr lvl="7">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8pPr>
            <a:lvl9pPr lvl="8">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9pPr>
          </a:lstStyle>
          <a:p/>
        </p:txBody>
      </p:sp>
      <p:sp>
        <p:nvSpPr>
          <p:cNvPr id="417" name="Google Shape;417;p30"/>
          <p:cNvSpPr txBox="1"/>
          <p:nvPr>
            <p:ph idx="9" type="subTitle"/>
          </p:nvPr>
        </p:nvSpPr>
        <p:spPr>
          <a:xfrm>
            <a:off x="478060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200"/>
              <a:buFont typeface="Nunito Sans"/>
              <a:buNone/>
              <a:defRPr b="1" sz="1200">
                <a:solidFill>
                  <a:schemeClr val="lt1"/>
                </a:solidFill>
              </a:defRPr>
            </a:lvl1pPr>
            <a:lvl2pPr lvl="1">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9pPr>
          </a:lstStyle>
          <a:p/>
        </p:txBody>
      </p:sp>
      <p:sp>
        <p:nvSpPr>
          <p:cNvPr id="418" name="Google Shape;418;p30"/>
          <p:cNvSpPr txBox="1"/>
          <p:nvPr>
            <p:ph idx="13" type="subTitle"/>
          </p:nvPr>
        </p:nvSpPr>
        <p:spPr>
          <a:xfrm>
            <a:off x="68932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9" name="Google Shape;419;p30"/>
          <p:cNvSpPr txBox="1"/>
          <p:nvPr>
            <p:ph idx="14" type="title"/>
          </p:nvPr>
        </p:nvSpPr>
        <p:spPr>
          <a:xfrm>
            <a:off x="68932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20" name="Google Shape;420;p30"/>
          <p:cNvSpPr txBox="1"/>
          <p:nvPr>
            <p:ph idx="15" type="subTitle"/>
          </p:nvPr>
        </p:nvSpPr>
        <p:spPr>
          <a:xfrm>
            <a:off x="68932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21" name="Google Shape;421;p30"/>
          <p:cNvSpPr txBox="1"/>
          <p:nvPr>
            <p:ph idx="16" type="ctrTitle"/>
          </p:nvPr>
        </p:nvSpPr>
        <p:spPr>
          <a:xfrm>
            <a:off x="335400" y="466575"/>
            <a:ext cx="4267500" cy="72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cxnSp>
        <p:nvCxnSpPr>
          <p:cNvPr id="422" name="Google Shape;422;p30"/>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nvGrpSpPr>
          <p:cNvPr id="423" name="Google Shape;423;p30"/>
          <p:cNvGrpSpPr/>
          <p:nvPr/>
        </p:nvGrpSpPr>
        <p:grpSpPr>
          <a:xfrm>
            <a:off x="8867176" y="97091"/>
            <a:ext cx="158272" cy="138318"/>
            <a:chOff x="8834250" y="614850"/>
            <a:chExt cx="221700" cy="193750"/>
          </a:xfrm>
        </p:grpSpPr>
        <p:cxnSp>
          <p:nvCxnSpPr>
            <p:cNvPr id="424" name="Google Shape;424;p30"/>
            <p:cNvCxnSpPr/>
            <p:nvPr/>
          </p:nvCxnSpPr>
          <p:spPr>
            <a:xfrm>
              <a:off x="8834250" y="614850"/>
              <a:ext cx="221700" cy="0"/>
            </a:xfrm>
            <a:prstGeom prst="straightConnector1">
              <a:avLst/>
            </a:prstGeom>
            <a:noFill/>
            <a:ln cap="flat" cmpd="sng" w="19050">
              <a:solidFill>
                <a:schemeClr val="dk2"/>
              </a:solidFill>
              <a:prstDash val="solid"/>
              <a:round/>
              <a:headEnd len="sm" w="sm" type="none"/>
              <a:tailEnd len="sm" w="sm" type="none"/>
            </a:ln>
          </p:spPr>
        </p:cxnSp>
        <p:cxnSp>
          <p:nvCxnSpPr>
            <p:cNvPr id="425" name="Google Shape;425;p30"/>
            <p:cNvCxnSpPr/>
            <p:nvPr/>
          </p:nvCxnSpPr>
          <p:spPr>
            <a:xfrm>
              <a:off x="8834250" y="711725"/>
              <a:ext cx="221700" cy="0"/>
            </a:xfrm>
            <a:prstGeom prst="straightConnector1">
              <a:avLst/>
            </a:prstGeom>
            <a:noFill/>
            <a:ln cap="flat" cmpd="sng" w="19050">
              <a:solidFill>
                <a:schemeClr val="dk2"/>
              </a:solidFill>
              <a:prstDash val="solid"/>
              <a:round/>
              <a:headEnd len="sm" w="sm" type="none"/>
              <a:tailEnd len="sm" w="sm" type="none"/>
            </a:ln>
          </p:spPr>
        </p:cxnSp>
        <p:cxnSp>
          <p:nvCxnSpPr>
            <p:cNvPr id="426" name="Google Shape;426;p30"/>
            <p:cNvCxnSpPr/>
            <p:nvPr/>
          </p:nvCxnSpPr>
          <p:spPr>
            <a:xfrm>
              <a:off x="8834250" y="808600"/>
              <a:ext cx="221700" cy="0"/>
            </a:xfrm>
            <a:prstGeom prst="straightConnector1">
              <a:avLst/>
            </a:prstGeom>
            <a:noFill/>
            <a:ln cap="flat" cmpd="sng" w="19050">
              <a:solidFill>
                <a:schemeClr val="dk2"/>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CUSTOM_7">
    <p:bg>
      <p:bgPr>
        <a:solidFill>
          <a:schemeClr val="dk1"/>
        </a:solidFill>
      </p:bgPr>
    </p:bg>
    <p:spTree>
      <p:nvGrpSpPr>
        <p:cNvPr id="427" name="Shape 427"/>
        <p:cNvGrpSpPr/>
        <p:nvPr/>
      </p:nvGrpSpPr>
      <p:grpSpPr>
        <a:xfrm>
          <a:off x="0" y="0"/>
          <a:ext cx="0" cy="0"/>
          <a:chOff x="0" y="0"/>
          <a:chExt cx="0" cy="0"/>
        </a:xfrm>
      </p:grpSpPr>
      <p:sp>
        <p:nvSpPr>
          <p:cNvPr id="428" name="Google Shape;428;p31"/>
          <p:cNvSpPr/>
          <p:nvPr>
            <p:ph idx="2" type="pic"/>
          </p:nvPr>
        </p:nvSpPr>
        <p:spPr>
          <a:xfrm>
            <a:off x="-8275" y="327473"/>
            <a:ext cx="9156900" cy="1074000"/>
          </a:xfrm>
          <a:prstGeom prst="rect">
            <a:avLst/>
          </a:prstGeom>
          <a:noFill/>
          <a:ln>
            <a:noFill/>
          </a:ln>
        </p:spPr>
      </p:sp>
      <p:sp>
        <p:nvSpPr>
          <p:cNvPr id="429" name="Google Shape;429;p31"/>
          <p:cNvSpPr txBox="1"/>
          <p:nvPr>
            <p:ph type="ctrTitle"/>
          </p:nvPr>
        </p:nvSpPr>
        <p:spPr>
          <a:xfrm>
            <a:off x="348550" y="3716550"/>
            <a:ext cx="8601300" cy="12141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7500"/>
              <a:buFont typeface="Tomorrow Light"/>
              <a:buNone/>
              <a:defRPr sz="7500">
                <a:solidFill>
                  <a:schemeClr val="accent2"/>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grpSp>
        <p:nvGrpSpPr>
          <p:cNvPr id="430" name="Google Shape;430;p31"/>
          <p:cNvGrpSpPr/>
          <p:nvPr/>
        </p:nvGrpSpPr>
        <p:grpSpPr>
          <a:xfrm>
            <a:off x="-125" y="905150"/>
            <a:ext cx="9144000" cy="1059450"/>
            <a:chOff x="-125" y="905150"/>
            <a:chExt cx="9144000" cy="1059450"/>
          </a:xfrm>
        </p:grpSpPr>
        <p:sp>
          <p:nvSpPr>
            <p:cNvPr id="431" name="Google Shape;431;p31"/>
            <p:cNvSpPr/>
            <p:nvPr/>
          </p:nvSpPr>
          <p:spPr>
            <a:xfrm>
              <a:off x="7560775" y="948500"/>
              <a:ext cx="1583100" cy="101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32" name="Google Shape;432;p31"/>
            <p:cNvSpPr/>
            <p:nvPr/>
          </p:nvSpPr>
          <p:spPr>
            <a:xfrm rot="-5400000">
              <a:off x="6753478" y="1032550"/>
              <a:ext cx="885000" cy="729600"/>
            </a:xfrm>
            <a:prstGeom prst="rtTriangl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33" name="Google Shape;433;p31"/>
            <p:cNvSpPr/>
            <p:nvPr/>
          </p:nvSpPr>
          <p:spPr>
            <a:xfrm>
              <a:off x="-125" y="905150"/>
              <a:ext cx="765000" cy="6183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34" name="Google Shape;434;p31"/>
          <p:cNvSpPr txBox="1"/>
          <p:nvPr>
            <p:ph idx="1" type="subTitle"/>
          </p:nvPr>
        </p:nvSpPr>
        <p:spPr>
          <a:xfrm>
            <a:off x="3745100" y="24544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2400"/>
              <a:buFont typeface="Nunito Sans"/>
              <a:buNone/>
              <a:defRPr sz="2400">
                <a:solidFill>
                  <a:schemeClr val="lt1"/>
                </a:solidFill>
              </a:defRPr>
            </a:lvl2pPr>
            <a:lvl3pPr lvl="2">
              <a:spcBef>
                <a:spcPts val="0"/>
              </a:spcBef>
              <a:spcAft>
                <a:spcPts val="0"/>
              </a:spcAft>
              <a:buClr>
                <a:schemeClr val="lt1"/>
              </a:buClr>
              <a:buSzPts val="2400"/>
              <a:buFont typeface="Nunito Sans"/>
              <a:buNone/>
              <a:defRPr sz="2400">
                <a:solidFill>
                  <a:schemeClr val="lt1"/>
                </a:solidFill>
              </a:defRPr>
            </a:lvl3pPr>
            <a:lvl4pPr lvl="3">
              <a:spcBef>
                <a:spcPts val="0"/>
              </a:spcBef>
              <a:spcAft>
                <a:spcPts val="0"/>
              </a:spcAft>
              <a:buClr>
                <a:schemeClr val="lt1"/>
              </a:buClr>
              <a:buSzPts val="2400"/>
              <a:buFont typeface="Nunito Sans"/>
              <a:buNone/>
              <a:defRPr sz="2400">
                <a:solidFill>
                  <a:schemeClr val="lt1"/>
                </a:solidFill>
              </a:defRPr>
            </a:lvl4pPr>
            <a:lvl5pPr lvl="4">
              <a:spcBef>
                <a:spcPts val="0"/>
              </a:spcBef>
              <a:spcAft>
                <a:spcPts val="0"/>
              </a:spcAft>
              <a:buClr>
                <a:schemeClr val="lt1"/>
              </a:buClr>
              <a:buSzPts val="2400"/>
              <a:buFont typeface="Nunito Sans"/>
              <a:buNone/>
              <a:defRPr sz="2400">
                <a:solidFill>
                  <a:schemeClr val="lt1"/>
                </a:solidFill>
              </a:defRPr>
            </a:lvl5pPr>
            <a:lvl6pPr lvl="5">
              <a:spcBef>
                <a:spcPts val="0"/>
              </a:spcBef>
              <a:spcAft>
                <a:spcPts val="0"/>
              </a:spcAft>
              <a:buClr>
                <a:schemeClr val="lt1"/>
              </a:buClr>
              <a:buSzPts val="2400"/>
              <a:buFont typeface="Nunito Sans"/>
              <a:buNone/>
              <a:defRPr sz="2400">
                <a:solidFill>
                  <a:schemeClr val="lt1"/>
                </a:solidFill>
              </a:defRPr>
            </a:lvl6pPr>
            <a:lvl7pPr lvl="6">
              <a:spcBef>
                <a:spcPts val="0"/>
              </a:spcBef>
              <a:spcAft>
                <a:spcPts val="0"/>
              </a:spcAft>
              <a:buClr>
                <a:schemeClr val="lt1"/>
              </a:buClr>
              <a:buSzPts val="2400"/>
              <a:buFont typeface="Nunito Sans"/>
              <a:buNone/>
              <a:defRPr sz="2400">
                <a:solidFill>
                  <a:schemeClr val="lt1"/>
                </a:solidFill>
              </a:defRPr>
            </a:lvl7pPr>
            <a:lvl8pPr lvl="7">
              <a:spcBef>
                <a:spcPts val="0"/>
              </a:spcBef>
              <a:spcAft>
                <a:spcPts val="0"/>
              </a:spcAft>
              <a:buClr>
                <a:schemeClr val="lt1"/>
              </a:buClr>
              <a:buSzPts val="2400"/>
              <a:buFont typeface="Nunito Sans"/>
              <a:buNone/>
              <a:defRPr sz="2400">
                <a:solidFill>
                  <a:schemeClr val="lt1"/>
                </a:solidFill>
              </a:defRPr>
            </a:lvl8pPr>
            <a:lvl9pPr lvl="8">
              <a:spcBef>
                <a:spcPts val="0"/>
              </a:spcBef>
              <a:spcAft>
                <a:spcPts val="0"/>
              </a:spcAft>
              <a:buClr>
                <a:schemeClr val="lt1"/>
              </a:buClr>
              <a:buSzPts val="2400"/>
              <a:buFont typeface="Nunito Sans"/>
              <a:buNone/>
              <a:defRPr sz="2400">
                <a:solidFill>
                  <a:schemeClr val="lt1"/>
                </a:solidFill>
              </a:defRPr>
            </a:lvl9pPr>
          </a:lstStyle>
          <a:p/>
        </p:txBody>
      </p:sp>
      <p:sp>
        <p:nvSpPr>
          <p:cNvPr id="435" name="Google Shape;435;p31"/>
          <p:cNvSpPr txBox="1"/>
          <p:nvPr>
            <p:ph idx="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436" name="Google Shape;436;p31"/>
          <p:cNvSpPr txBox="1"/>
          <p:nvPr>
            <p:ph idx="4" type="subTitle"/>
          </p:nvPr>
        </p:nvSpPr>
        <p:spPr>
          <a:xfrm>
            <a:off x="5807000" y="24544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2400"/>
              <a:buFont typeface="Nunito Sans"/>
              <a:buNone/>
              <a:defRPr sz="2400">
                <a:solidFill>
                  <a:schemeClr val="lt1"/>
                </a:solidFill>
              </a:defRPr>
            </a:lvl2pPr>
            <a:lvl3pPr lvl="2">
              <a:spcBef>
                <a:spcPts val="0"/>
              </a:spcBef>
              <a:spcAft>
                <a:spcPts val="0"/>
              </a:spcAft>
              <a:buClr>
                <a:schemeClr val="lt1"/>
              </a:buClr>
              <a:buSzPts val="2400"/>
              <a:buFont typeface="Nunito Sans"/>
              <a:buNone/>
              <a:defRPr sz="2400">
                <a:solidFill>
                  <a:schemeClr val="lt1"/>
                </a:solidFill>
              </a:defRPr>
            </a:lvl3pPr>
            <a:lvl4pPr lvl="3">
              <a:spcBef>
                <a:spcPts val="0"/>
              </a:spcBef>
              <a:spcAft>
                <a:spcPts val="0"/>
              </a:spcAft>
              <a:buClr>
                <a:schemeClr val="lt1"/>
              </a:buClr>
              <a:buSzPts val="2400"/>
              <a:buFont typeface="Nunito Sans"/>
              <a:buNone/>
              <a:defRPr sz="2400">
                <a:solidFill>
                  <a:schemeClr val="lt1"/>
                </a:solidFill>
              </a:defRPr>
            </a:lvl4pPr>
            <a:lvl5pPr lvl="4">
              <a:spcBef>
                <a:spcPts val="0"/>
              </a:spcBef>
              <a:spcAft>
                <a:spcPts val="0"/>
              </a:spcAft>
              <a:buClr>
                <a:schemeClr val="lt1"/>
              </a:buClr>
              <a:buSzPts val="2400"/>
              <a:buFont typeface="Nunito Sans"/>
              <a:buNone/>
              <a:defRPr sz="2400">
                <a:solidFill>
                  <a:schemeClr val="lt1"/>
                </a:solidFill>
              </a:defRPr>
            </a:lvl5pPr>
            <a:lvl6pPr lvl="5">
              <a:spcBef>
                <a:spcPts val="0"/>
              </a:spcBef>
              <a:spcAft>
                <a:spcPts val="0"/>
              </a:spcAft>
              <a:buClr>
                <a:schemeClr val="lt1"/>
              </a:buClr>
              <a:buSzPts val="2400"/>
              <a:buFont typeface="Nunito Sans"/>
              <a:buNone/>
              <a:defRPr sz="2400">
                <a:solidFill>
                  <a:schemeClr val="lt1"/>
                </a:solidFill>
              </a:defRPr>
            </a:lvl6pPr>
            <a:lvl7pPr lvl="6">
              <a:spcBef>
                <a:spcPts val="0"/>
              </a:spcBef>
              <a:spcAft>
                <a:spcPts val="0"/>
              </a:spcAft>
              <a:buClr>
                <a:schemeClr val="lt1"/>
              </a:buClr>
              <a:buSzPts val="2400"/>
              <a:buFont typeface="Nunito Sans"/>
              <a:buNone/>
              <a:defRPr sz="2400">
                <a:solidFill>
                  <a:schemeClr val="lt1"/>
                </a:solidFill>
              </a:defRPr>
            </a:lvl7pPr>
            <a:lvl8pPr lvl="7">
              <a:spcBef>
                <a:spcPts val="0"/>
              </a:spcBef>
              <a:spcAft>
                <a:spcPts val="0"/>
              </a:spcAft>
              <a:buClr>
                <a:schemeClr val="lt1"/>
              </a:buClr>
              <a:buSzPts val="2400"/>
              <a:buFont typeface="Nunito Sans"/>
              <a:buNone/>
              <a:defRPr sz="2400">
                <a:solidFill>
                  <a:schemeClr val="lt1"/>
                </a:solidFill>
              </a:defRPr>
            </a:lvl8pPr>
            <a:lvl9pPr lvl="8">
              <a:spcBef>
                <a:spcPts val="0"/>
              </a:spcBef>
              <a:spcAft>
                <a:spcPts val="0"/>
              </a:spcAft>
              <a:buClr>
                <a:schemeClr val="lt1"/>
              </a:buClr>
              <a:buSzPts val="2400"/>
              <a:buFont typeface="Nunito Sans"/>
              <a:buNone/>
              <a:defRPr sz="2400">
                <a:solidFill>
                  <a:schemeClr val="lt1"/>
                </a:solidFill>
              </a:defRPr>
            </a:lvl9pPr>
          </a:lstStyle>
          <a:p/>
        </p:txBody>
      </p:sp>
      <p:sp>
        <p:nvSpPr>
          <p:cNvPr id="437" name="Google Shape;437;p31"/>
          <p:cNvSpPr txBox="1"/>
          <p:nvPr>
            <p:ph idx="5" type="subTitle"/>
          </p:nvPr>
        </p:nvSpPr>
        <p:spPr>
          <a:xfrm>
            <a:off x="335050" y="1836125"/>
            <a:ext cx="2997900" cy="18183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400"/>
              <a:buFont typeface="Nunito Sans"/>
              <a:buNone/>
              <a:defRPr sz="1400">
                <a:solidFill>
                  <a:schemeClr val="lt1"/>
                </a:solidFill>
              </a:defRPr>
            </a:lvl1pPr>
            <a:lvl2pPr lvl="1">
              <a:spcBef>
                <a:spcPts val="0"/>
              </a:spcBef>
              <a:spcAft>
                <a:spcPts val="0"/>
              </a:spcAft>
              <a:buClr>
                <a:schemeClr val="lt1"/>
              </a:buClr>
              <a:buSzPts val="1400"/>
              <a:buFont typeface="Nunito Sans"/>
              <a:buNone/>
              <a:defRPr>
                <a:solidFill>
                  <a:schemeClr val="lt1"/>
                </a:solidFill>
              </a:defRPr>
            </a:lvl2pPr>
            <a:lvl3pPr lvl="2">
              <a:spcBef>
                <a:spcPts val="0"/>
              </a:spcBef>
              <a:spcAft>
                <a:spcPts val="0"/>
              </a:spcAft>
              <a:buClr>
                <a:schemeClr val="lt1"/>
              </a:buClr>
              <a:buSzPts val="1400"/>
              <a:buFont typeface="Nunito Sans"/>
              <a:buNone/>
              <a:defRPr>
                <a:solidFill>
                  <a:schemeClr val="lt1"/>
                </a:solidFill>
              </a:defRPr>
            </a:lvl3pPr>
            <a:lvl4pPr lvl="3">
              <a:spcBef>
                <a:spcPts val="0"/>
              </a:spcBef>
              <a:spcAft>
                <a:spcPts val="0"/>
              </a:spcAft>
              <a:buClr>
                <a:schemeClr val="lt1"/>
              </a:buClr>
              <a:buSzPts val="1400"/>
              <a:buFont typeface="Nunito Sans"/>
              <a:buNone/>
              <a:defRPr>
                <a:solidFill>
                  <a:schemeClr val="lt1"/>
                </a:solidFill>
              </a:defRPr>
            </a:lvl4pPr>
            <a:lvl5pPr lvl="4">
              <a:spcBef>
                <a:spcPts val="0"/>
              </a:spcBef>
              <a:spcAft>
                <a:spcPts val="0"/>
              </a:spcAft>
              <a:buClr>
                <a:schemeClr val="lt1"/>
              </a:buClr>
              <a:buSzPts val="1400"/>
              <a:buFont typeface="Nunito Sans"/>
              <a:buNone/>
              <a:defRPr>
                <a:solidFill>
                  <a:schemeClr val="lt1"/>
                </a:solidFill>
              </a:defRPr>
            </a:lvl5pPr>
            <a:lvl6pPr lvl="5">
              <a:spcBef>
                <a:spcPts val="0"/>
              </a:spcBef>
              <a:spcAft>
                <a:spcPts val="0"/>
              </a:spcAft>
              <a:buClr>
                <a:schemeClr val="lt1"/>
              </a:buClr>
              <a:buSzPts val="1400"/>
              <a:buFont typeface="Nunito Sans"/>
              <a:buNone/>
              <a:defRPr>
                <a:solidFill>
                  <a:schemeClr val="lt1"/>
                </a:solidFill>
              </a:defRPr>
            </a:lvl6pPr>
            <a:lvl7pPr lvl="6">
              <a:spcBef>
                <a:spcPts val="0"/>
              </a:spcBef>
              <a:spcAft>
                <a:spcPts val="0"/>
              </a:spcAft>
              <a:buClr>
                <a:schemeClr val="lt1"/>
              </a:buClr>
              <a:buSzPts val="1400"/>
              <a:buFont typeface="Nunito Sans"/>
              <a:buNone/>
              <a:defRPr>
                <a:solidFill>
                  <a:schemeClr val="lt1"/>
                </a:solidFill>
              </a:defRPr>
            </a:lvl7pPr>
            <a:lvl8pPr lvl="7">
              <a:spcBef>
                <a:spcPts val="0"/>
              </a:spcBef>
              <a:spcAft>
                <a:spcPts val="0"/>
              </a:spcAft>
              <a:buClr>
                <a:schemeClr val="lt1"/>
              </a:buClr>
              <a:buSzPts val="1400"/>
              <a:buFont typeface="Nunito Sans"/>
              <a:buNone/>
              <a:defRPr>
                <a:solidFill>
                  <a:schemeClr val="lt1"/>
                </a:solidFill>
              </a:defRPr>
            </a:lvl8pPr>
            <a:lvl9pPr lvl="8">
              <a:spcBef>
                <a:spcPts val="0"/>
              </a:spcBef>
              <a:spcAft>
                <a:spcPts val="0"/>
              </a:spcAft>
              <a:buClr>
                <a:schemeClr val="lt1"/>
              </a:buClr>
              <a:buSzPts val="1400"/>
              <a:buFont typeface="Nunito Sans"/>
              <a:buNone/>
              <a:defRPr>
                <a:solidFill>
                  <a:schemeClr val="lt1"/>
                </a:solidFill>
              </a:defRPr>
            </a:lvl9pPr>
          </a:lstStyle>
          <a:p/>
        </p:txBody>
      </p:sp>
      <p:grpSp>
        <p:nvGrpSpPr>
          <p:cNvPr id="438" name="Google Shape;438;p31"/>
          <p:cNvGrpSpPr/>
          <p:nvPr/>
        </p:nvGrpSpPr>
        <p:grpSpPr>
          <a:xfrm>
            <a:off x="7750261" y="1274228"/>
            <a:ext cx="122400" cy="116553"/>
            <a:chOff x="3572661" y="1653028"/>
            <a:chExt cx="122400" cy="116553"/>
          </a:xfrm>
        </p:grpSpPr>
        <p:cxnSp>
          <p:nvCxnSpPr>
            <p:cNvPr id="439" name="Google Shape;439;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0" name="Google Shape;440;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grpSp>
        <p:nvGrpSpPr>
          <p:cNvPr id="441" name="Google Shape;441;p31"/>
          <p:cNvGrpSpPr/>
          <p:nvPr/>
        </p:nvGrpSpPr>
        <p:grpSpPr>
          <a:xfrm>
            <a:off x="8207461" y="1274228"/>
            <a:ext cx="122400" cy="116553"/>
            <a:chOff x="3572661" y="1653028"/>
            <a:chExt cx="122400" cy="116553"/>
          </a:xfrm>
        </p:grpSpPr>
        <p:cxnSp>
          <p:nvCxnSpPr>
            <p:cNvPr id="442" name="Google Shape;442;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3" name="Google Shape;443;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grpSp>
        <p:nvGrpSpPr>
          <p:cNvPr id="444" name="Google Shape;444;p31"/>
          <p:cNvGrpSpPr/>
          <p:nvPr/>
        </p:nvGrpSpPr>
        <p:grpSpPr>
          <a:xfrm>
            <a:off x="8664661" y="1274228"/>
            <a:ext cx="122400" cy="116553"/>
            <a:chOff x="3572661" y="1653028"/>
            <a:chExt cx="122400" cy="116553"/>
          </a:xfrm>
        </p:grpSpPr>
        <p:cxnSp>
          <p:nvCxnSpPr>
            <p:cNvPr id="445" name="Google Shape;445;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6" name="Google Shape;446;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sp>
        <p:nvSpPr>
          <p:cNvPr id="447" name="Google Shape;447;p31"/>
          <p:cNvSpPr/>
          <p:nvPr/>
        </p:nvSpPr>
        <p:spPr>
          <a:xfrm rot="-5400000">
            <a:off x="335050" y="14879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48" name="Google Shape;448;p31"/>
          <p:cNvSpPr/>
          <p:nvPr/>
        </p:nvSpPr>
        <p:spPr>
          <a:xfrm rot="-5400000">
            <a:off x="335050" y="17165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49" name="Google Shape;449;p31"/>
          <p:cNvSpPr/>
          <p:nvPr/>
        </p:nvSpPr>
        <p:spPr>
          <a:xfrm rot="-5400000">
            <a:off x="335050" y="19451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50" name="Google Shape;450;p31"/>
          <p:cNvSpPr/>
          <p:nvPr/>
        </p:nvSpPr>
        <p:spPr>
          <a:xfrm rot="-5400000">
            <a:off x="335050" y="21737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grpSp>
        <p:nvGrpSpPr>
          <p:cNvPr id="451" name="Google Shape;451;p31"/>
          <p:cNvGrpSpPr/>
          <p:nvPr/>
        </p:nvGrpSpPr>
        <p:grpSpPr>
          <a:xfrm>
            <a:off x="-3175" y="1"/>
            <a:ext cx="9146700" cy="330024"/>
            <a:chOff x="-3175" y="1"/>
            <a:chExt cx="9146700" cy="330024"/>
          </a:xfrm>
        </p:grpSpPr>
        <p:sp>
          <p:nvSpPr>
            <p:cNvPr id="452" name="Google Shape;452;p3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53" name="Google Shape;453;p3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54" name="Google Shape;454;p31"/>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455" name="Google Shape;455;p31"/>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456" name="Google Shape;456;p31"/>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 2">
  <p:cSld name="CUSTOM_7_1">
    <p:bg>
      <p:bgPr>
        <a:solidFill>
          <a:schemeClr val="lt2"/>
        </a:solidFill>
      </p:bgPr>
    </p:bg>
    <p:spTree>
      <p:nvGrpSpPr>
        <p:cNvPr id="457" name="Shape 457"/>
        <p:cNvGrpSpPr/>
        <p:nvPr/>
      </p:nvGrpSpPr>
      <p:grpSpPr>
        <a:xfrm>
          <a:off x="0" y="0"/>
          <a:ext cx="0" cy="0"/>
          <a:chOff x="0" y="0"/>
          <a:chExt cx="0" cy="0"/>
        </a:xfrm>
      </p:grpSpPr>
      <p:sp>
        <p:nvSpPr>
          <p:cNvPr id="458" name="Google Shape;458;p32"/>
          <p:cNvSpPr/>
          <p:nvPr>
            <p:ph idx="2" type="pic"/>
          </p:nvPr>
        </p:nvSpPr>
        <p:spPr>
          <a:xfrm>
            <a:off x="0" y="330000"/>
            <a:ext cx="9134100" cy="1519800"/>
          </a:xfrm>
          <a:prstGeom prst="rect">
            <a:avLst/>
          </a:prstGeom>
          <a:noFill/>
          <a:ln>
            <a:noFill/>
          </a:ln>
        </p:spPr>
      </p:sp>
      <p:sp>
        <p:nvSpPr>
          <p:cNvPr id="459" name="Google Shape;459;p32"/>
          <p:cNvSpPr txBox="1"/>
          <p:nvPr>
            <p:ph type="ctrTitle"/>
          </p:nvPr>
        </p:nvSpPr>
        <p:spPr>
          <a:xfrm>
            <a:off x="348550" y="3716550"/>
            <a:ext cx="8601300" cy="1214100"/>
          </a:xfrm>
          <a:prstGeom prst="rect">
            <a:avLst/>
          </a:prstGeom>
        </p:spPr>
        <p:txBody>
          <a:bodyPr anchorCtr="0" anchor="b" bIns="91425" lIns="91425" spcFirstLastPara="1" rIns="91425" wrap="square" tIns="91425">
            <a:normAutofit/>
          </a:bodyPr>
          <a:lstStyle>
            <a:lvl1pPr lvl="0">
              <a:spcBef>
                <a:spcPts val="0"/>
              </a:spcBef>
              <a:spcAft>
                <a:spcPts val="0"/>
              </a:spcAft>
              <a:buSzPts val="7500"/>
              <a:buFont typeface="Tomorrow Light"/>
              <a:buNone/>
              <a:defRPr sz="7500">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460" name="Google Shape;460;p32"/>
          <p:cNvSpPr txBox="1"/>
          <p:nvPr>
            <p:ph idx="1" type="subTitle"/>
          </p:nvPr>
        </p:nvSpPr>
        <p:spPr>
          <a:xfrm>
            <a:off x="3745100" y="23782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2400"/>
              <a:buFont typeface="Nunito Sans"/>
              <a:buNone/>
              <a:defRPr sz="2400">
                <a:solidFill>
                  <a:schemeClr val="dk1"/>
                </a:solidFill>
              </a:defRPr>
            </a:lvl2pPr>
            <a:lvl3pPr lvl="2">
              <a:spcBef>
                <a:spcPts val="0"/>
              </a:spcBef>
              <a:spcAft>
                <a:spcPts val="0"/>
              </a:spcAft>
              <a:buClr>
                <a:schemeClr val="dk1"/>
              </a:buClr>
              <a:buSzPts val="2400"/>
              <a:buFont typeface="Nunito Sans"/>
              <a:buNone/>
              <a:defRPr sz="2400">
                <a:solidFill>
                  <a:schemeClr val="dk1"/>
                </a:solidFill>
              </a:defRPr>
            </a:lvl3pPr>
            <a:lvl4pPr lvl="3">
              <a:spcBef>
                <a:spcPts val="0"/>
              </a:spcBef>
              <a:spcAft>
                <a:spcPts val="0"/>
              </a:spcAft>
              <a:buClr>
                <a:schemeClr val="dk1"/>
              </a:buClr>
              <a:buSzPts val="2400"/>
              <a:buFont typeface="Nunito Sans"/>
              <a:buNone/>
              <a:defRPr sz="2400">
                <a:solidFill>
                  <a:schemeClr val="dk1"/>
                </a:solidFill>
              </a:defRPr>
            </a:lvl4pPr>
            <a:lvl5pPr lvl="4">
              <a:spcBef>
                <a:spcPts val="0"/>
              </a:spcBef>
              <a:spcAft>
                <a:spcPts val="0"/>
              </a:spcAft>
              <a:buClr>
                <a:schemeClr val="dk1"/>
              </a:buClr>
              <a:buSzPts val="2400"/>
              <a:buFont typeface="Nunito Sans"/>
              <a:buNone/>
              <a:defRPr sz="2400">
                <a:solidFill>
                  <a:schemeClr val="dk1"/>
                </a:solidFill>
              </a:defRPr>
            </a:lvl5pPr>
            <a:lvl6pPr lvl="5">
              <a:spcBef>
                <a:spcPts val="0"/>
              </a:spcBef>
              <a:spcAft>
                <a:spcPts val="0"/>
              </a:spcAft>
              <a:buClr>
                <a:schemeClr val="dk1"/>
              </a:buClr>
              <a:buSzPts val="2400"/>
              <a:buFont typeface="Nunito Sans"/>
              <a:buNone/>
              <a:defRPr sz="2400">
                <a:solidFill>
                  <a:schemeClr val="dk1"/>
                </a:solidFill>
              </a:defRPr>
            </a:lvl6pPr>
            <a:lvl7pPr lvl="6">
              <a:spcBef>
                <a:spcPts val="0"/>
              </a:spcBef>
              <a:spcAft>
                <a:spcPts val="0"/>
              </a:spcAft>
              <a:buClr>
                <a:schemeClr val="dk1"/>
              </a:buClr>
              <a:buSzPts val="2400"/>
              <a:buFont typeface="Nunito Sans"/>
              <a:buNone/>
              <a:defRPr sz="2400">
                <a:solidFill>
                  <a:schemeClr val="dk1"/>
                </a:solidFill>
              </a:defRPr>
            </a:lvl7pPr>
            <a:lvl8pPr lvl="7">
              <a:spcBef>
                <a:spcPts val="0"/>
              </a:spcBef>
              <a:spcAft>
                <a:spcPts val="0"/>
              </a:spcAft>
              <a:buClr>
                <a:schemeClr val="dk1"/>
              </a:buClr>
              <a:buSzPts val="2400"/>
              <a:buFont typeface="Nunito Sans"/>
              <a:buNone/>
              <a:defRPr sz="2400">
                <a:solidFill>
                  <a:schemeClr val="dk1"/>
                </a:solidFill>
              </a:defRPr>
            </a:lvl8pPr>
            <a:lvl9pPr lvl="8">
              <a:spcBef>
                <a:spcPts val="0"/>
              </a:spcBef>
              <a:spcAft>
                <a:spcPts val="0"/>
              </a:spcAft>
              <a:buClr>
                <a:schemeClr val="dk1"/>
              </a:buClr>
              <a:buSzPts val="2400"/>
              <a:buFont typeface="Nunito Sans"/>
              <a:buNone/>
              <a:defRPr sz="2400">
                <a:solidFill>
                  <a:schemeClr val="dk1"/>
                </a:solidFill>
              </a:defRPr>
            </a:lvl9pPr>
          </a:lstStyle>
          <a:p/>
        </p:txBody>
      </p:sp>
      <p:sp>
        <p:nvSpPr>
          <p:cNvPr id="461" name="Google Shape;461;p32"/>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2" name="Google Shape;462;p32"/>
          <p:cNvSpPr txBox="1"/>
          <p:nvPr>
            <p:ph idx="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463" name="Google Shape;463;p32"/>
          <p:cNvSpPr txBox="1"/>
          <p:nvPr>
            <p:ph idx="4" type="subTitle"/>
          </p:nvPr>
        </p:nvSpPr>
        <p:spPr>
          <a:xfrm>
            <a:off x="5807000" y="23782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2400"/>
              <a:buFont typeface="Nunito Sans"/>
              <a:buNone/>
              <a:defRPr sz="2400">
                <a:solidFill>
                  <a:schemeClr val="dk1"/>
                </a:solidFill>
              </a:defRPr>
            </a:lvl2pPr>
            <a:lvl3pPr lvl="2">
              <a:spcBef>
                <a:spcPts val="0"/>
              </a:spcBef>
              <a:spcAft>
                <a:spcPts val="0"/>
              </a:spcAft>
              <a:buClr>
                <a:schemeClr val="dk1"/>
              </a:buClr>
              <a:buSzPts val="2400"/>
              <a:buFont typeface="Nunito Sans"/>
              <a:buNone/>
              <a:defRPr sz="2400">
                <a:solidFill>
                  <a:schemeClr val="dk1"/>
                </a:solidFill>
              </a:defRPr>
            </a:lvl3pPr>
            <a:lvl4pPr lvl="3">
              <a:spcBef>
                <a:spcPts val="0"/>
              </a:spcBef>
              <a:spcAft>
                <a:spcPts val="0"/>
              </a:spcAft>
              <a:buClr>
                <a:schemeClr val="dk1"/>
              </a:buClr>
              <a:buSzPts val="2400"/>
              <a:buFont typeface="Nunito Sans"/>
              <a:buNone/>
              <a:defRPr sz="2400">
                <a:solidFill>
                  <a:schemeClr val="dk1"/>
                </a:solidFill>
              </a:defRPr>
            </a:lvl4pPr>
            <a:lvl5pPr lvl="4">
              <a:spcBef>
                <a:spcPts val="0"/>
              </a:spcBef>
              <a:spcAft>
                <a:spcPts val="0"/>
              </a:spcAft>
              <a:buClr>
                <a:schemeClr val="dk1"/>
              </a:buClr>
              <a:buSzPts val="2400"/>
              <a:buFont typeface="Nunito Sans"/>
              <a:buNone/>
              <a:defRPr sz="2400">
                <a:solidFill>
                  <a:schemeClr val="dk1"/>
                </a:solidFill>
              </a:defRPr>
            </a:lvl5pPr>
            <a:lvl6pPr lvl="5">
              <a:spcBef>
                <a:spcPts val="0"/>
              </a:spcBef>
              <a:spcAft>
                <a:spcPts val="0"/>
              </a:spcAft>
              <a:buClr>
                <a:schemeClr val="dk1"/>
              </a:buClr>
              <a:buSzPts val="2400"/>
              <a:buFont typeface="Nunito Sans"/>
              <a:buNone/>
              <a:defRPr sz="2400">
                <a:solidFill>
                  <a:schemeClr val="dk1"/>
                </a:solidFill>
              </a:defRPr>
            </a:lvl6pPr>
            <a:lvl7pPr lvl="6">
              <a:spcBef>
                <a:spcPts val="0"/>
              </a:spcBef>
              <a:spcAft>
                <a:spcPts val="0"/>
              </a:spcAft>
              <a:buClr>
                <a:schemeClr val="dk1"/>
              </a:buClr>
              <a:buSzPts val="2400"/>
              <a:buFont typeface="Nunito Sans"/>
              <a:buNone/>
              <a:defRPr sz="2400">
                <a:solidFill>
                  <a:schemeClr val="dk1"/>
                </a:solidFill>
              </a:defRPr>
            </a:lvl7pPr>
            <a:lvl8pPr lvl="7">
              <a:spcBef>
                <a:spcPts val="0"/>
              </a:spcBef>
              <a:spcAft>
                <a:spcPts val="0"/>
              </a:spcAft>
              <a:buClr>
                <a:schemeClr val="dk1"/>
              </a:buClr>
              <a:buSzPts val="2400"/>
              <a:buFont typeface="Nunito Sans"/>
              <a:buNone/>
              <a:defRPr sz="2400">
                <a:solidFill>
                  <a:schemeClr val="dk1"/>
                </a:solidFill>
              </a:defRPr>
            </a:lvl8pPr>
            <a:lvl9pPr lvl="8">
              <a:spcBef>
                <a:spcPts val="0"/>
              </a:spcBef>
              <a:spcAft>
                <a:spcPts val="0"/>
              </a:spcAft>
              <a:buClr>
                <a:schemeClr val="dk1"/>
              </a:buClr>
              <a:buSzPts val="2400"/>
              <a:buFont typeface="Nunito Sans"/>
              <a:buNone/>
              <a:defRPr sz="2400">
                <a:solidFill>
                  <a:schemeClr val="dk1"/>
                </a:solidFill>
              </a:defRPr>
            </a:lvl9pPr>
          </a:lstStyle>
          <a:p/>
        </p:txBody>
      </p:sp>
      <p:sp>
        <p:nvSpPr>
          <p:cNvPr id="464" name="Google Shape;464;p32"/>
          <p:cNvSpPr txBox="1"/>
          <p:nvPr>
            <p:ph idx="5" type="subTitle"/>
          </p:nvPr>
        </p:nvSpPr>
        <p:spPr>
          <a:xfrm>
            <a:off x="335050" y="1745850"/>
            <a:ext cx="2997900" cy="18183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400"/>
              <a:buFont typeface="Nunito Sans"/>
              <a:buNone/>
              <a:defRPr sz="1400">
                <a:solidFill>
                  <a:schemeClr val="dk1"/>
                </a:solidFill>
              </a:defRPr>
            </a:lvl1pPr>
            <a:lvl2pPr lvl="1">
              <a:spcBef>
                <a:spcPts val="0"/>
              </a:spcBef>
              <a:spcAft>
                <a:spcPts val="0"/>
              </a:spcAft>
              <a:buClr>
                <a:schemeClr val="dk1"/>
              </a:buClr>
              <a:buSzPts val="1400"/>
              <a:buFont typeface="Nunito Sans"/>
              <a:buNone/>
              <a:defRPr>
                <a:solidFill>
                  <a:schemeClr val="dk1"/>
                </a:solidFill>
              </a:defRPr>
            </a:lvl2pPr>
            <a:lvl3pPr lvl="2">
              <a:spcBef>
                <a:spcPts val="0"/>
              </a:spcBef>
              <a:spcAft>
                <a:spcPts val="0"/>
              </a:spcAft>
              <a:buClr>
                <a:schemeClr val="dk1"/>
              </a:buClr>
              <a:buSzPts val="1400"/>
              <a:buFont typeface="Nunito Sans"/>
              <a:buNone/>
              <a:defRPr>
                <a:solidFill>
                  <a:schemeClr val="dk1"/>
                </a:solidFill>
              </a:defRPr>
            </a:lvl3pPr>
            <a:lvl4pPr lvl="3">
              <a:spcBef>
                <a:spcPts val="0"/>
              </a:spcBef>
              <a:spcAft>
                <a:spcPts val="0"/>
              </a:spcAft>
              <a:buClr>
                <a:schemeClr val="dk1"/>
              </a:buClr>
              <a:buSzPts val="1400"/>
              <a:buFont typeface="Nunito Sans"/>
              <a:buNone/>
              <a:defRPr>
                <a:solidFill>
                  <a:schemeClr val="dk1"/>
                </a:solidFill>
              </a:defRPr>
            </a:lvl4pPr>
            <a:lvl5pPr lvl="4">
              <a:spcBef>
                <a:spcPts val="0"/>
              </a:spcBef>
              <a:spcAft>
                <a:spcPts val="0"/>
              </a:spcAft>
              <a:buClr>
                <a:schemeClr val="dk1"/>
              </a:buClr>
              <a:buSzPts val="1400"/>
              <a:buFont typeface="Nunito Sans"/>
              <a:buNone/>
              <a:defRPr>
                <a:solidFill>
                  <a:schemeClr val="dk1"/>
                </a:solidFill>
              </a:defRPr>
            </a:lvl5pPr>
            <a:lvl6pPr lvl="5">
              <a:spcBef>
                <a:spcPts val="0"/>
              </a:spcBef>
              <a:spcAft>
                <a:spcPts val="0"/>
              </a:spcAft>
              <a:buClr>
                <a:schemeClr val="dk1"/>
              </a:buClr>
              <a:buSzPts val="1400"/>
              <a:buFont typeface="Nunito Sans"/>
              <a:buNone/>
              <a:defRPr>
                <a:solidFill>
                  <a:schemeClr val="dk1"/>
                </a:solidFill>
              </a:defRPr>
            </a:lvl6pPr>
            <a:lvl7pPr lvl="6">
              <a:spcBef>
                <a:spcPts val="0"/>
              </a:spcBef>
              <a:spcAft>
                <a:spcPts val="0"/>
              </a:spcAft>
              <a:buClr>
                <a:schemeClr val="dk1"/>
              </a:buClr>
              <a:buSzPts val="1400"/>
              <a:buFont typeface="Nunito Sans"/>
              <a:buNone/>
              <a:defRPr>
                <a:solidFill>
                  <a:schemeClr val="dk1"/>
                </a:solidFill>
              </a:defRPr>
            </a:lvl7pPr>
            <a:lvl8pPr lvl="7">
              <a:spcBef>
                <a:spcPts val="0"/>
              </a:spcBef>
              <a:spcAft>
                <a:spcPts val="0"/>
              </a:spcAft>
              <a:buClr>
                <a:schemeClr val="dk1"/>
              </a:buClr>
              <a:buSzPts val="1400"/>
              <a:buFont typeface="Nunito Sans"/>
              <a:buNone/>
              <a:defRPr>
                <a:solidFill>
                  <a:schemeClr val="dk1"/>
                </a:solidFill>
              </a:defRPr>
            </a:lvl8pPr>
            <a:lvl9pPr lvl="8">
              <a:spcBef>
                <a:spcPts val="0"/>
              </a:spcBef>
              <a:spcAft>
                <a:spcPts val="0"/>
              </a:spcAft>
              <a:buClr>
                <a:schemeClr val="dk1"/>
              </a:buClr>
              <a:buSzPts val="1400"/>
              <a:buFont typeface="Nunito Sans"/>
              <a:buNone/>
              <a:defRPr>
                <a:solidFill>
                  <a:schemeClr val="dk1"/>
                </a:solidFill>
              </a:defRPr>
            </a:lvl9pPr>
          </a:lstStyle>
          <a:p/>
        </p:txBody>
      </p:sp>
      <p:sp>
        <p:nvSpPr>
          <p:cNvPr id="465" name="Google Shape;465;p32"/>
          <p:cNvSpPr/>
          <p:nvPr/>
        </p:nvSpPr>
        <p:spPr>
          <a:xfrm>
            <a:off x="-125" y="1515175"/>
            <a:ext cx="4520700" cy="50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6" name="Google Shape;466;p32"/>
          <p:cNvSpPr/>
          <p:nvPr/>
        </p:nvSpPr>
        <p:spPr>
          <a:xfrm>
            <a:off x="8819475" y="1127200"/>
            <a:ext cx="324600" cy="101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7" name="Google Shape;467;p32"/>
          <p:cNvSpPr/>
          <p:nvPr/>
        </p:nvSpPr>
        <p:spPr>
          <a:xfrm>
            <a:off x="4515425" y="1519925"/>
            <a:ext cx="408300" cy="330000"/>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2"/>
          <p:cNvSpPr/>
          <p:nvPr/>
        </p:nvSpPr>
        <p:spPr>
          <a:xfrm rot="-5400000">
            <a:off x="8012178" y="1211250"/>
            <a:ext cx="885000" cy="729600"/>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69" name="Google Shape;469;p32"/>
          <p:cNvCxnSpPr/>
          <p:nvPr/>
        </p:nvCxnSpPr>
        <p:spPr>
          <a:xfrm>
            <a:off x="8442400" y="-2200"/>
            <a:ext cx="0" cy="332100"/>
          </a:xfrm>
          <a:prstGeom prst="straightConnector1">
            <a:avLst/>
          </a:prstGeom>
          <a:noFill/>
          <a:ln cap="flat" cmpd="sng" w="9525">
            <a:solidFill>
              <a:schemeClr val="accent6"/>
            </a:solidFill>
            <a:prstDash val="solid"/>
            <a:round/>
            <a:headEnd len="sm" w="sm" type="none"/>
            <a:tailEnd len="sm" w="sm" type="none"/>
          </a:ln>
        </p:spPr>
      </p:cxnSp>
      <p:cxnSp>
        <p:nvCxnSpPr>
          <p:cNvPr id="470" name="Google Shape;470;p32"/>
          <p:cNvCxnSpPr/>
          <p:nvPr/>
        </p:nvCxnSpPr>
        <p:spPr>
          <a:xfrm>
            <a:off x="8801100" y="-2182"/>
            <a:ext cx="0" cy="332100"/>
          </a:xfrm>
          <a:prstGeom prst="straightConnector1">
            <a:avLst/>
          </a:prstGeom>
          <a:noFill/>
          <a:ln cap="flat" cmpd="sng" w="9525">
            <a:solidFill>
              <a:schemeClr val="accent6"/>
            </a:solidFill>
            <a:prstDash val="solid"/>
            <a:round/>
            <a:headEnd len="sm" w="sm" type="none"/>
            <a:tailEnd len="sm" w="sm" type="none"/>
          </a:ln>
        </p:spPr>
      </p:cxnSp>
      <p:sp>
        <p:nvSpPr>
          <p:cNvPr id="471" name="Google Shape;471;p32"/>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72" name="Google Shape;472;p32"/>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p:cSld name="BLANK_1_1_1_1_1">
    <p:bg>
      <p:bgPr>
        <a:solidFill>
          <a:schemeClr val="accent5"/>
        </a:solidFill>
      </p:bgPr>
    </p:bg>
    <p:spTree>
      <p:nvGrpSpPr>
        <p:cNvPr id="473" name="Shape 473"/>
        <p:cNvGrpSpPr/>
        <p:nvPr/>
      </p:nvGrpSpPr>
      <p:grpSpPr>
        <a:xfrm>
          <a:off x="0" y="0"/>
          <a:ext cx="0" cy="0"/>
          <a:chOff x="0" y="0"/>
          <a:chExt cx="0" cy="0"/>
        </a:xfrm>
      </p:grpSpPr>
      <p:grpSp>
        <p:nvGrpSpPr>
          <p:cNvPr id="474" name="Google Shape;474;p33"/>
          <p:cNvGrpSpPr/>
          <p:nvPr/>
        </p:nvGrpSpPr>
        <p:grpSpPr>
          <a:xfrm>
            <a:off x="3579679" y="259811"/>
            <a:ext cx="5325903" cy="4883714"/>
            <a:chOff x="11786836" y="3311675"/>
            <a:chExt cx="486735" cy="335100"/>
          </a:xfrm>
        </p:grpSpPr>
        <p:sp>
          <p:nvSpPr>
            <p:cNvPr id="475" name="Google Shape;475;p33"/>
            <p:cNvSpPr/>
            <p:nvPr/>
          </p:nvSpPr>
          <p:spPr>
            <a:xfrm>
              <a:off x="11786836" y="3311675"/>
              <a:ext cx="261900" cy="335100"/>
            </a:xfrm>
            <a:prstGeom prst="chevron">
              <a:avLst>
                <a:gd fmla="val 67909"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6" name="Google Shape;476;p33"/>
            <p:cNvSpPr/>
            <p:nvPr/>
          </p:nvSpPr>
          <p:spPr>
            <a:xfrm>
              <a:off x="12011671" y="3311675"/>
              <a:ext cx="261900" cy="335100"/>
            </a:xfrm>
            <a:prstGeom prst="chevron">
              <a:avLst>
                <a:gd fmla="val 67909"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77" name="Google Shape;477;p33"/>
          <p:cNvSpPr/>
          <p:nvPr/>
        </p:nvSpPr>
        <p:spPr>
          <a:xfrm>
            <a:off x="-4825" y="-2175"/>
            <a:ext cx="91587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8" name="Google Shape;478;p33"/>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grpSp>
        <p:nvGrpSpPr>
          <p:cNvPr id="479" name="Google Shape;479;p33"/>
          <p:cNvGrpSpPr/>
          <p:nvPr/>
        </p:nvGrpSpPr>
        <p:grpSpPr>
          <a:xfrm>
            <a:off x="8836188" y="4326431"/>
            <a:ext cx="47011" cy="583672"/>
            <a:chOff x="1520071" y="2028093"/>
            <a:chExt cx="80100" cy="994500"/>
          </a:xfrm>
        </p:grpSpPr>
        <p:sp>
          <p:nvSpPr>
            <p:cNvPr id="480" name="Google Shape;480;p33"/>
            <p:cNvSpPr/>
            <p:nvPr/>
          </p:nvSpPr>
          <p:spPr>
            <a:xfrm>
              <a:off x="1520071" y="20280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1" name="Google Shape;481;p33"/>
            <p:cNvSpPr/>
            <p:nvPr/>
          </p:nvSpPr>
          <p:spPr>
            <a:xfrm>
              <a:off x="1520071" y="22566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2" name="Google Shape;482;p33"/>
            <p:cNvSpPr/>
            <p:nvPr/>
          </p:nvSpPr>
          <p:spPr>
            <a:xfrm>
              <a:off x="1520071" y="24852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3" name="Google Shape;483;p33"/>
            <p:cNvSpPr/>
            <p:nvPr/>
          </p:nvSpPr>
          <p:spPr>
            <a:xfrm>
              <a:off x="1520071" y="27138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4" name="Google Shape;484;p33"/>
            <p:cNvSpPr/>
            <p:nvPr/>
          </p:nvSpPr>
          <p:spPr>
            <a:xfrm>
              <a:off x="1520071" y="29424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85" name="Google Shape;485;p33"/>
          <p:cNvSpPr txBox="1"/>
          <p:nvPr>
            <p:ph type="ctrTitle"/>
          </p:nvPr>
        </p:nvSpPr>
        <p:spPr>
          <a:xfrm>
            <a:off x="311700" y="2715975"/>
            <a:ext cx="5444400" cy="2214600"/>
          </a:xfrm>
          <a:prstGeom prst="rect">
            <a:avLst/>
          </a:prstGeom>
        </p:spPr>
        <p:txBody>
          <a:bodyPr anchorCtr="0" anchor="b" bIns="91425" lIns="0" spcFirstLastPara="1" rIns="91425" wrap="square" tIns="91425">
            <a:normAutofit/>
          </a:bodyPr>
          <a:lstStyle>
            <a:lvl1pPr lvl="0">
              <a:lnSpc>
                <a:spcPct val="75000"/>
              </a:lnSpc>
              <a:spcBef>
                <a:spcPts val="0"/>
              </a:spcBef>
              <a:spcAft>
                <a:spcPts val="0"/>
              </a:spcAft>
              <a:buSzPts val="7500"/>
              <a:buFont typeface="Tomorrow Light"/>
              <a:buNone/>
              <a:defRPr sz="7500">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486" name="Google Shape;486;p33"/>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8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487" name="Google Shape;487;p33"/>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88" name="Google Shape;488;p33"/>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89" name="Google Shape;489;p33"/>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490" name="Google Shape;490;p33"/>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CUSTOM_5">
    <p:bg>
      <p:bgPr>
        <a:solidFill>
          <a:schemeClr val="accent5"/>
        </a:solidFill>
      </p:bgPr>
    </p:bg>
    <p:spTree>
      <p:nvGrpSpPr>
        <p:cNvPr id="491" name="Shape 491"/>
        <p:cNvGrpSpPr/>
        <p:nvPr/>
      </p:nvGrpSpPr>
      <p:grpSpPr>
        <a:xfrm>
          <a:off x="0" y="0"/>
          <a:ext cx="0" cy="0"/>
          <a:chOff x="0" y="0"/>
          <a:chExt cx="0" cy="0"/>
        </a:xfrm>
      </p:grpSpPr>
      <p:sp>
        <p:nvSpPr>
          <p:cNvPr id="492" name="Google Shape;492;p34"/>
          <p:cNvSpPr txBox="1"/>
          <p:nvPr>
            <p:ph type="ctrTitle"/>
          </p:nvPr>
        </p:nvSpPr>
        <p:spPr>
          <a:xfrm>
            <a:off x="335400" y="466575"/>
            <a:ext cx="2583000" cy="1123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493" name="Google Shape;493;p34"/>
          <p:cNvSpPr txBox="1"/>
          <p:nvPr>
            <p:ph idx="1" type="subTitle"/>
          </p:nvPr>
        </p:nvSpPr>
        <p:spPr>
          <a:xfrm>
            <a:off x="3210725" y="667125"/>
            <a:ext cx="2289000" cy="6324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4" name="Google Shape;494;p34"/>
          <p:cNvSpPr txBox="1"/>
          <p:nvPr>
            <p:ph idx="2" type="subTitle"/>
          </p:nvPr>
        </p:nvSpPr>
        <p:spPr>
          <a:xfrm>
            <a:off x="150000"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5" name="Google Shape;495;p34"/>
          <p:cNvSpPr txBox="1"/>
          <p:nvPr>
            <p:ph idx="3" type="subTitle"/>
          </p:nvPr>
        </p:nvSpPr>
        <p:spPr>
          <a:xfrm>
            <a:off x="2435088"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6" name="Google Shape;496;p34"/>
          <p:cNvSpPr txBox="1"/>
          <p:nvPr>
            <p:ph idx="4" type="subTitle"/>
          </p:nvPr>
        </p:nvSpPr>
        <p:spPr>
          <a:xfrm>
            <a:off x="4737315"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7" name="Google Shape;497;p34"/>
          <p:cNvSpPr txBox="1"/>
          <p:nvPr>
            <p:ph idx="5" type="subTitle"/>
          </p:nvPr>
        </p:nvSpPr>
        <p:spPr>
          <a:xfrm>
            <a:off x="7040950"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8" name="Google Shape;498;p34"/>
          <p:cNvSpPr/>
          <p:nvPr/>
        </p:nvSpPr>
        <p:spPr>
          <a:xfrm>
            <a:off x="1867775" y="1260953"/>
            <a:ext cx="158400" cy="158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cxnSp>
        <p:nvCxnSpPr>
          <p:cNvPr id="499" name="Google Shape;499;p34"/>
          <p:cNvCxnSpPr/>
          <p:nvPr/>
        </p:nvCxnSpPr>
        <p:spPr>
          <a:xfrm>
            <a:off x="1910721" y="1340059"/>
            <a:ext cx="72300" cy="0"/>
          </a:xfrm>
          <a:prstGeom prst="straightConnector1">
            <a:avLst/>
          </a:prstGeom>
          <a:noFill/>
          <a:ln cap="flat" cmpd="sng" w="9525">
            <a:solidFill>
              <a:schemeClr val="accent4"/>
            </a:solidFill>
            <a:prstDash val="solid"/>
            <a:round/>
            <a:headEnd len="sm" w="sm" type="none"/>
            <a:tailEnd len="sm" w="sm" type="none"/>
          </a:ln>
        </p:spPr>
      </p:cxnSp>
      <p:sp>
        <p:nvSpPr>
          <p:cNvPr id="500" name="Google Shape;500;p34"/>
          <p:cNvSpPr/>
          <p:nvPr/>
        </p:nvSpPr>
        <p:spPr>
          <a:xfrm>
            <a:off x="1940928" y="1305608"/>
            <a:ext cx="42117" cy="68907"/>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sp>
        <p:nvSpPr>
          <p:cNvPr id="501" name="Google Shape;501;p34"/>
          <p:cNvSpPr/>
          <p:nvPr/>
        </p:nvSpPr>
        <p:spPr>
          <a:xfrm>
            <a:off x="15755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2" name="Google Shape;502;p34"/>
          <p:cNvSpPr/>
          <p:nvPr/>
        </p:nvSpPr>
        <p:spPr>
          <a:xfrm>
            <a:off x="13469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3" name="Google Shape;503;p34"/>
          <p:cNvSpPr/>
          <p:nvPr/>
        </p:nvSpPr>
        <p:spPr>
          <a:xfrm>
            <a:off x="11183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4" name="Google Shape;504;p34"/>
          <p:cNvSpPr/>
          <p:nvPr/>
        </p:nvSpPr>
        <p:spPr>
          <a:xfrm>
            <a:off x="8897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5" name="Google Shape;505;p34"/>
          <p:cNvSpPr/>
          <p:nvPr/>
        </p:nvSpPr>
        <p:spPr>
          <a:xfrm>
            <a:off x="6611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6" name="Google Shape;506;p34"/>
          <p:cNvSpPr/>
          <p:nvPr/>
        </p:nvSpPr>
        <p:spPr>
          <a:xfrm>
            <a:off x="4325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7" name="Google Shape;507;p34"/>
          <p:cNvSpPr/>
          <p:nvPr/>
        </p:nvSpPr>
        <p:spPr>
          <a:xfrm>
            <a:off x="-4825" y="-2175"/>
            <a:ext cx="91488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08" name="Google Shape;508;p34"/>
          <p:cNvSpPr txBox="1"/>
          <p:nvPr>
            <p:ph idx="6"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509" name="Google Shape;509;p34"/>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10" name="Google Shape;510;p34"/>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511" name="Google Shape;511;p34"/>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512" name="Google Shape;512;p34"/>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p:cSld name="CUSTOM_21">
    <p:bg>
      <p:bgPr>
        <a:solidFill>
          <a:schemeClr val="dk1"/>
        </a:solidFill>
      </p:bgPr>
    </p:bg>
    <p:spTree>
      <p:nvGrpSpPr>
        <p:cNvPr id="513" name="Shape 513"/>
        <p:cNvGrpSpPr/>
        <p:nvPr/>
      </p:nvGrpSpPr>
      <p:grpSpPr>
        <a:xfrm>
          <a:off x="0" y="0"/>
          <a:ext cx="0" cy="0"/>
          <a:chOff x="0" y="0"/>
          <a:chExt cx="0" cy="0"/>
        </a:xfrm>
      </p:grpSpPr>
      <p:pic>
        <p:nvPicPr>
          <p:cNvPr descr="A man works on a computer inside a spacious hangar-like office. " id="514" name="Google Shape;514;p35"/>
          <p:cNvPicPr preferRelativeResize="0"/>
          <p:nvPr/>
        </p:nvPicPr>
        <p:blipFill rotWithShape="1">
          <a:blip r:embed="rId2">
            <a:alphaModFix amt="50000"/>
          </a:blip>
          <a:srcRect b="10032" l="504" r="592" t="6500"/>
          <a:stretch/>
        </p:blipFill>
        <p:spPr>
          <a:xfrm>
            <a:off x="-1825" y="0"/>
            <a:ext cx="9144003" cy="5143501"/>
          </a:xfrm>
          <a:prstGeom prst="rect">
            <a:avLst/>
          </a:prstGeom>
          <a:noFill/>
          <a:ln>
            <a:noFill/>
          </a:ln>
        </p:spPr>
      </p:pic>
      <p:sp>
        <p:nvSpPr>
          <p:cNvPr id="515" name="Google Shape;515;p35"/>
          <p:cNvSpPr/>
          <p:nvPr/>
        </p:nvSpPr>
        <p:spPr>
          <a:xfrm>
            <a:off x="0" y="-12725"/>
            <a:ext cx="8695500" cy="51519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16" name="Google Shape;516;p35"/>
          <p:cNvSpPr txBox="1"/>
          <p:nvPr>
            <p:ph type="ctrTitle"/>
          </p:nvPr>
        </p:nvSpPr>
        <p:spPr>
          <a:xfrm>
            <a:off x="311700" y="2878000"/>
            <a:ext cx="6591300" cy="2052600"/>
          </a:xfrm>
          <a:prstGeom prst="rect">
            <a:avLst/>
          </a:prstGeom>
        </p:spPr>
        <p:txBody>
          <a:bodyPr anchorCtr="0" anchor="b" bIns="91425" lIns="91425" spcFirstLastPara="1" rIns="91425" wrap="square" tIns="91425">
            <a:normAutofit/>
          </a:bodyPr>
          <a:lstStyle>
            <a:lvl1pPr lvl="0">
              <a:lnSpc>
                <a:spcPct val="75000"/>
              </a:lnSpc>
              <a:spcBef>
                <a:spcPts val="0"/>
              </a:spcBef>
              <a:spcAft>
                <a:spcPts val="0"/>
              </a:spcAft>
              <a:buClr>
                <a:schemeClr val="lt1"/>
              </a:buClr>
              <a:buSzPts val="7500"/>
              <a:buFont typeface="Tomorrow Light"/>
              <a:buNone/>
              <a:defRPr sz="7500">
                <a:solidFill>
                  <a:schemeClr val="lt1"/>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517" name="Google Shape;517;p35"/>
          <p:cNvSpPr txBox="1"/>
          <p:nvPr>
            <p:ph idx="1" type="subTitle"/>
          </p:nvPr>
        </p:nvSpPr>
        <p:spPr>
          <a:xfrm>
            <a:off x="311700" y="2254075"/>
            <a:ext cx="59244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1"/>
              </a:buClr>
              <a:buSzPts val="1500"/>
              <a:buFont typeface="Nunito Sans Medium"/>
              <a:buNone/>
              <a:defRPr sz="1500">
                <a:solidFill>
                  <a:schemeClr val="accent1"/>
                </a:solidFill>
                <a:latin typeface="Nunito Sans Medium"/>
                <a:ea typeface="Nunito Sans Medium"/>
                <a:cs typeface="Nunito Sans Medium"/>
                <a:sym typeface="Nunito Sans Medium"/>
              </a:defRPr>
            </a:lvl1pPr>
            <a:lvl2pPr lvl="1">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2pPr>
            <a:lvl3pPr lvl="2">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3pPr>
            <a:lvl4pPr lvl="3">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4pPr>
            <a:lvl5pPr lvl="4">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5pPr>
            <a:lvl6pPr lvl="5">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6pPr>
            <a:lvl7pPr lvl="6">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7pPr>
            <a:lvl8pPr lvl="7">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8pPr>
            <a:lvl9pPr lvl="8">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9pPr>
          </a:lstStyle>
          <a:p/>
        </p:txBody>
      </p:sp>
      <p:sp>
        <p:nvSpPr>
          <p:cNvPr id="518" name="Google Shape;518;p35"/>
          <p:cNvSpPr txBox="1"/>
          <p:nvPr>
            <p:ph idx="2" type="subTitle"/>
          </p:nvPr>
        </p:nvSpPr>
        <p:spPr>
          <a:xfrm>
            <a:off x="311700" y="586200"/>
            <a:ext cx="59244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2pPr>
            <a:lvl3pPr lvl="2">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3pPr>
            <a:lvl4pPr lvl="3">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4pPr>
            <a:lvl5pPr lvl="4">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5pPr>
            <a:lvl6pPr lvl="5">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6pPr>
            <a:lvl7pPr lvl="6">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7pPr>
            <a:lvl8pPr lvl="7">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8pPr>
            <a:lvl9pPr lvl="8">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9pPr>
          </a:lstStyle>
          <a:p/>
        </p:txBody>
      </p:sp>
      <p:cxnSp>
        <p:nvCxnSpPr>
          <p:cNvPr id="519" name="Google Shape;519;p35"/>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nvGrpSpPr>
          <p:cNvPr id="520" name="Google Shape;520;p35"/>
          <p:cNvGrpSpPr/>
          <p:nvPr/>
        </p:nvGrpSpPr>
        <p:grpSpPr>
          <a:xfrm rot="-5400000">
            <a:off x="8423456" y="-269850"/>
            <a:ext cx="153089" cy="854418"/>
            <a:chOff x="1495750" y="2304300"/>
            <a:chExt cx="128700" cy="718300"/>
          </a:xfrm>
        </p:grpSpPr>
        <p:sp>
          <p:nvSpPr>
            <p:cNvPr id="521" name="Google Shape;521;p35"/>
            <p:cNvSpPr/>
            <p:nvPr/>
          </p:nvSpPr>
          <p:spPr>
            <a:xfrm>
              <a:off x="1520050" y="23043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22" name="Google Shape;522;p35"/>
            <p:cNvSpPr/>
            <p:nvPr/>
          </p:nvSpPr>
          <p:spPr>
            <a:xfrm>
              <a:off x="1520050" y="25329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23" name="Google Shape;523;p35"/>
            <p:cNvSpPr/>
            <p:nvPr/>
          </p:nvSpPr>
          <p:spPr>
            <a:xfrm>
              <a:off x="1520050" y="27615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524" name="Google Shape;524;p35"/>
            <p:cNvCxnSpPr/>
            <p:nvPr/>
          </p:nvCxnSpPr>
          <p:spPr>
            <a:xfrm>
              <a:off x="1495750" y="3022600"/>
              <a:ext cx="128700" cy="0"/>
            </a:xfrm>
            <a:prstGeom prst="straightConnector1">
              <a:avLst/>
            </a:prstGeom>
            <a:noFill/>
            <a:ln cap="flat" cmpd="sng" w="9525">
              <a:solidFill>
                <a:schemeClr val="accent4"/>
              </a:solidFill>
              <a:prstDash val="solid"/>
              <a:round/>
              <a:headEnd len="sm" w="sm" type="none"/>
              <a:tailEnd len="sm" w="sm" type="none"/>
            </a:ln>
          </p:spPr>
        </p:cxnSp>
      </p:grpSp>
      <p:sp>
        <p:nvSpPr>
          <p:cNvPr id="525" name="Google Shape;525;p35"/>
          <p:cNvSpPr txBox="1"/>
          <p:nvPr>
            <p:ph idx="3"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p:cSld name="CUSTOM_9">
    <p:bg>
      <p:bgPr>
        <a:solidFill>
          <a:schemeClr val="lt2"/>
        </a:solidFill>
      </p:bgPr>
    </p:bg>
    <p:spTree>
      <p:nvGrpSpPr>
        <p:cNvPr id="526" name="Shape 526"/>
        <p:cNvGrpSpPr/>
        <p:nvPr/>
      </p:nvGrpSpPr>
      <p:grpSpPr>
        <a:xfrm>
          <a:off x="0" y="0"/>
          <a:ext cx="0" cy="0"/>
          <a:chOff x="0" y="0"/>
          <a:chExt cx="0" cy="0"/>
        </a:xfrm>
      </p:grpSpPr>
      <p:sp>
        <p:nvSpPr>
          <p:cNvPr id="527" name="Google Shape;527;p36"/>
          <p:cNvSpPr/>
          <p:nvPr/>
        </p:nvSpPr>
        <p:spPr>
          <a:xfrm>
            <a:off x="2579075" y="-2175"/>
            <a:ext cx="65649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Light"/>
              <a:ea typeface="Tomorrow Light"/>
              <a:cs typeface="Tomorrow Light"/>
              <a:sym typeface="Tomorrow Light"/>
            </a:endParaRPr>
          </a:p>
        </p:txBody>
      </p:sp>
      <p:sp>
        <p:nvSpPr>
          <p:cNvPr id="528" name="Google Shape;528;p36"/>
          <p:cNvSpPr/>
          <p:nvPr/>
        </p:nvSpPr>
        <p:spPr>
          <a:xfrm flipH="1" rot="10800000">
            <a:off x="-4825" y="-1050"/>
            <a:ext cx="2583900" cy="5152500"/>
          </a:xfrm>
          <a:prstGeom prst="snip1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529" name="Google Shape;529;p36"/>
          <p:cNvSpPr/>
          <p:nvPr/>
        </p:nvSpPr>
        <p:spPr>
          <a:xfrm flipH="1" rot="10800000">
            <a:off x="157175" y="0"/>
            <a:ext cx="2259900" cy="4890300"/>
          </a:xfrm>
          <a:prstGeom prst="snip1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530" name="Google Shape;530;p36"/>
          <p:cNvSpPr txBox="1"/>
          <p:nvPr>
            <p:ph type="title"/>
          </p:nvPr>
        </p:nvSpPr>
        <p:spPr>
          <a:xfrm>
            <a:off x="2924850" y="47115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1500"/>
              <a:buFont typeface="Tomorrow"/>
              <a:buNone/>
              <a:defRPr sz="1500"/>
            </a:lvl1pPr>
            <a:lvl2pPr lvl="1">
              <a:spcBef>
                <a:spcPts val="0"/>
              </a:spcBef>
              <a:spcAft>
                <a:spcPts val="0"/>
              </a:spcAft>
              <a:buSzPts val="1500"/>
              <a:buFont typeface="Tomorrow"/>
              <a:buNone/>
              <a:defRPr sz="1500"/>
            </a:lvl2pPr>
            <a:lvl3pPr lvl="2">
              <a:spcBef>
                <a:spcPts val="0"/>
              </a:spcBef>
              <a:spcAft>
                <a:spcPts val="0"/>
              </a:spcAft>
              <a:buSzPts val="1500"/>
              <a:buFont typeface="Tomorrow"/>
              <a:buNone/>
              <a:defRPr sz="1500"/>
            </a:lvl3pPr>
            <a:lvl4pPr lvl="3">
              <a:spcBef>
                <a:spcPts val="0"/>
              </a:spcBef>
              <a:spcAft>
                <a:spcPts val="0"/>
              </a:spcAft>
              <a:buSzPts val="1500"/>
              <a:buFont typeface="Tomorrow"/>
              <a:buNone/>
              <a:defRPr sz="1500"/>
            </a:lvl4pPr>
            <a:lvl5pPr lvl="4">
              <a:spcBef>
                <a:spcPts val="0"/>
              </a:spcBef>
              <a:spcAft>
                <a:spcPts val="0"/>
              </a:spcAft>
              <a:buSzPts val="1500"/>
              <a:buFont typeface="Tomorrow"/>
              <a:buNone/>
              <a:defRPr sz="1500"/>
            </a:lvl5pPr>
            <a:lvl6pPr lvl="5">
              <a:spcBef>
                <a:spcPts val="0"/>
              </a:spcBef>
              <a:spcAft>
                <a:spcPts val="0"/>
              </a:spcAft>
              <a:buSzPts val="1500"/>
              <a:buFont typeface="Tomorrow"/>
              <a:buNone/>
              <a:defRPr sz="1500"/>
            </a:lvl6pPr>
            <a:lvl7pPr lvl="6">
              <a:spcBef>
                <a:spcPts val="0"/>
              </a:spcBef>
              <a:spcAft>
                <a:spcPts val="0"/>
              </a:spcAft>
              <a:buSzPts val="1500"/>
              <a:buFont typeface="Tomorrow"/>
              <a:buNone/>
              <a:defRPr sz="1500"/>
            </a:lvl7pPr>
            <a:lvl8pPr lvl="7">
              <a:spcBef>
                <a:spcPts val="0"/>
              </a:spcBef>
              <a:spcAft>
                <a:spcPts val="0"/>
              </a:spcAft>
              <a:buSzPts val="1500"/>
              <a:buFont typeface="Tomorrow"/>
              <a:buNone/>
              <a:defRPr sz="1500"/>
            </a:lvl8pPr>
            <a:lvl9pPr lvl="8">
              <a:spcBef>
                <a:spcPts val="0"/>
              </a:spcBef>
              <a:spcAft>
                <a:spcPts val="0"/>
              </a:spcAft>
              <a:buSzPts val="1500"/>
              <a:buFont typeface="Tomorrow"/>
              <a:buNone/>
              <a:defRPr sz="1500"/>
            </a:lvl9pPr>
          </a:lstStyle>
          <a:p/>
        </p:txBody>
      </p:sp>
      <p:sp>
        <p:nvSpPr>
          <p:cNvPr id="531" name="Google Shape;531;p36"/>
          <p:cNvSpPr txBox="1"/>
          <p:nvPr>
            <p:ph idx="1" type="subTitle"/>
          </p:nvPr>
        </p:nvSpPr>
        <p:spPr>
          <a:xfrm>
            <a:off x="2924850" y="962325"/>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2" name="Google Shape;532;p36"/>
          <p:cNvSpPr txBox="1"/>
          <p:nvPr>
            <p:ph idx="2" type="subTitle"/>
          </p:nvPr>
        </p:nvSpPr>
        <p:spPr>
          <a:xfrm>
            <a:off x="2924850" y="267374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3" name="Google Shape;533;p36"/>
          <p:cNvSpPr txBox="1"/>
          <p:nvPr>
            <p:ph idx="3" type="title"/>
          </p:nvPr>
        </p:nvSpPr>
        <p:spPr>
          <a:xfrm>
            <a:off x="6038850" y="47115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1500"/>
              <a:buFont typeface="Tomorrow"/>
              <a:buNone/>
              <a:defRPr sz="1500"/>
            </a:lvl1pPr>
            <a:lvl2pPr lvl="1">
              <a:spcBef>
                <a:spcPts val="0"/>
              </a:spcBef>
              <a:spcAft>
                <a:spcPts val="0"/>
              </a:spcAft>
              <a:buSzPts val="1500"/>
              <a:buFont typeface="Tomorrow"/>
              <a:buNone/>
              <a:defRPr sz="1500"/>
            </a:lvl2pPr>
            <a:lvl3pPr lvl="2">
              <a:spcBef>
                <a:spcPts val="0"/>
              </a:spcBef>
              <a:spcAft>
                <a:spcPts val="0"/>
              </a:spcAft>
              <a:buSzPts val="1500"/>
              <a:buFont typeface="Tomorrow"/>
              <a:buNone/>
              <a:defRPr sz="1500"/>
            </a:lvl3pPr>
            <a:lvl4pPr lvl="3">
              <a:spcBef>
                <a:spcPts val="0"/>
              </a:spcBef>
              <a:spcAft>
                <a:spcPts val="0"/>
              </a:spcAft>
              <a:buSzPts val="1500"/>
              <a:buFont typeface="Tomorrow"/>
              <a:buNone/>
              <a:defRPr sz="1500"/>
            </a:lvl4pPr>
            <a:lvl5pPr lvl="4">
              <a:spcBef>
                <a:spcPts val="0"/>
              </a:spcBef>
              <a:spcAft>
                <a:spcPts val="0"/>
              </a:spcAft>
              <a:buSzPts val="1500"/>
              <a:buFont typeface="Tomorrow"/>
              <a:buNone/>
              <a:defRPr sz="1500"/>
            </a:lvl5pPr>
            <a:lvl6pPr lvl="5">
              <a:spcBef>
                <a:spcPts val="0"/>
              </a:spcBef>
              <a:spcAft>
                <a:spcPts val="0"/>
              </a:spcAft>
              <a:buSzPts val="1500"/>
              <a:buFont typeface="Tomorrow"/>
              <a:buNone/>
              <a:defRPr sz="1500"/>
            </a:lvl6pPr>
            <a:lvl7pPr lvl="6">
              <a:spcBef>
                <a:spcPts val="0"/>
              </a:spcBef>
              <a:spcAft>
                <a:spcPts val="0"/>
              </a:spcAft>
              <a:buSzPts val="1500"/>
              <a:buFont typeface="Tomorrow"/>
              <a:buNone/>
              <a:defRPr sz="1500"/>
            </a:lvl7pPr>
            <a:lvl8pPr lvl="7">
              <a:spcBef>
                <a:spcPts val="0"/>
              </a:spcBef>
              <a:spcAft>
                <a:spcPts val="0"/>
              </a:spcAft>
              <a:buSzPts val="1500"/>
              <a:buFont typeface="Tomorrow"/>
              <a:buNone/>
              <a:defRPr sz="1500"/>
            </a:lvl8pPr>
            <a:lvl9pPr lvl="8">
              <a:spcBef>
                <a:spcPts val="0"/>
              </a:spcBef>
              <a:spcAft>
                <a:spcPts val="0"/>
              </a:spcAft>
              <a:buSzPts val="1500"/>
              <a:buFont typeface="Tomorrow"/>
              <a:buNone/>
              <a:defRPr sz="1500"/>
            </a:lvl9pPr>
          </a:lstStyle>
          <a:p/>
        </p:txBody>
      </p:sp>
      <p:sp>
        <p:nvSpPr>
          <p:cNvPr id="534" name="Google Shape;534;p36"/>
          <p:cNvSpPr txBox="1"/>
          <p:nvPr>
            <p:ph idx="4" type="subTitle"/>
          </p:nvPr>
        </p:nvSpPr>
        <p:spPr>
          <a:xfrm>
            <a:off x="6038850" y="962325"/>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5" name="Google Shape;535;p36"/>
          <p:cNvSpPr txBox="1"/>
          <p:nvPr>
            <p:ph idx="5" type="subTitle"/>
          </p:nvPr>
        </p:nvSpPr>
        <p:spPr>
          <a:xfrm>
            <a:off x="6038850" y="267374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6" name="Google Shape;536;p36"/>
          <p:cNvSpPr txBox="1"/>
          <p:nvPr>
            <p:ph idx="6" type="subTitle"/>
          </p:nvPr>
        </p:nvSpPr>
        <p:spPr>
          <a:xfrm>
            <a:off x="2924850" y="1384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7" name="Google Shape;537;p36"/>
          <p:cNvSpPr txBox="1"/>
          <p:nvPr>
            <p:ph idx="7" type="subTitle"/>
          </p:nvPr>
        </p:nvSpPr>
        <p:spPr>
          <a:xfrm>
            <a:off x="6038850" y="1384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8" name="Google Shape;538;p36"/>
          <p:cNvSpPr txBox="1"/>
          <p:nvPr>
            <p:ph idx="8" type="subTitle"/>
          </p:nvPr>
        </p:nvSpPr>
        <p:spPr>
          <a:xfrm>
            <a:off x="2924850" y="307335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9" name="Google Shape;539;p36"/>
          <p:cNvSpPr txBox="1"/>
          <p:nvPr>
            <p:ph idx="9" type="subTitle"/>
          </p:nvPr>
        </p:nvSpPr>
        <p:spPr>
          <a:xfrm>
            <a:off x="6038850" y="307335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40" name="Google Shape;540;p36"/>
          <p:cNvSpPr txBox="1"/>
          <p:nvPr>
            <p:ph idx="13" type="subTitle"/>
          </p:nvPr>
        </p:nvSpPr>
        <p:spPr>
          <a:xfrm>
            <a:off x="2807675"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grpSp>
        <p:nvGrpSpPr>
          <p:cNvPr id="541" name="Google Shape;541;p36"/>
          <p:cNvGrpSpPr/>
          <p:nvPr/>
        </p:nvGrpSpPr>
        <p:grpSpPr>
          <a:xfrm>
            <a:off x="347414" y="3546456"/>
            <a:ext cx="192709" cy="689901"/>
            <a:chOff x="1296100" y="1847100"/>
            <a:chExt cx="328350" cy="1175500"/>
          </a:xfrm>
        </p:grpSpPr>
        <p:sp>
          <p:nvSpPr>
            <p:cNvPr id="542" name="Google Shape;542;p36"/>
            <p:cNvSpPr/>
            <p:nvPr/>
          </p:nvSpPr>
          <p:spPr>
            <a:xfrm>
              <a:off x="1520050" y="18471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3" name="Google Shape;543;p36"/>
            <p:cNvSpPr/>
            <p:nvPr/>
          </p:nvSpPr>
          <p:spPr>
            <a:xfrm>
              <a:off x="1520050" y="20757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4" name="Google Shape;544;p36"/>
            <p:cNvSpPr/>
            <p:nvPr/>
          </p:nvSpPr>
          <p:spPr>
            <a:xfrm>
              <a:off x="1520050" y="23043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5" name="Google Shape;545;p36"/>
            <p:cNvSpPr/>
            <p:nvPr/>
          </p:nvSpPr>
          <p:spPr>
            <a:xfrm>
              <a:off x="1520050" y="25329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6" name="Google Shape;546;p36"/>
            <p:cNvSpPr/>
            <p:nvPr/>
          </p:nvSpPr>
          <p:spPr>
            <a:xfrm>
              <a:off x="1520050" y="27615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547" name="Google Shape;547;p36"/>
            <p:cNvCxnSpPr/>
            <p:nvPr/>
          </p:nvCxnSpPr>
          <p:spPr>
            <a:xfrm>
              <a:off x="1296100" y="2344150"/>
              <a:ext cx="128700" cy="0"/>
            </a:xfrm>
            <a:prstGeom prst="straightConnector1">
              <a:avLst/>
            </a:prstGeom>
            <a:noFill/>
            <a:ln cap="flat" cmpd="sng" w="9525">
              <a:solidFill>
                <a:schemeClr val="accent4"/>
              </a:solidFill>
              <a:prstDash val="solid"/>
              <a:round/>
              <a:headEnd len="sm" w="sm" type="none"/>
              <a:tailEnd len="sm" w="sm" type="none"/>
            </a:ln>
          </p:spPr>
        </p:cxnSp>
        <p:cxnSp>
          <p:nvCxnSpPr>
            <p:cNvPr id="548" name="Google Shape;548;p36"/>
            <p:cNvCxnSpPr/>
            <p:nvPr/>
          </p:nvCxnSpPr>
          <p:spPr>
            <a:xfrm>
              <a:off x="1495750" y="3022600"/>
              <a:ext cx="128700" cy="0"/>
            </a:xfrm>
            <a:prstGeom prst="straightConnector1">
              <a:avLst/>
            </a:prstGeom>
            <a:noFill/>
            <a:ln cap="flat" cmpd="sng" w="9525">
              <a:solidFill>
                <a:schemeClr val="accent4"/>
              </a:solidFill>
              <a:prstDash val="solid"/>
              <a:round/>
              <a:headEnd len="sm" w="sm" type="none"/>
              <a:tailEnd len="sm" w="sm" type="none"/>
            </a:ln>
          </p:spPr>
        </p:cxnSp>
      </p:grpSp>
      <p:cxnSp>
        <p:nvCxnSpPr>
          <p:cNvPr id="549" name="Google Shape;549;p36"/>
          <p:cNvCxnSpPr/>
          <p:nvPr/>
        </p:nvCxnSpPr>
        <p:spPr>
          <a:xfrm>
            <a:off x="169250" y="4444362"/>
            <a:ext cx="367200" cy="0"/>
          </a:xfrm>
          <a:prstGeom prst="straightConnector1">
            <a:avLst/>
          </a:prstGeom>
          <a:noFill/>
          <a:ln cap="flat" cmpd="sng" w="9525">
            <a:solidFill>
              <a:schemeClr val="accent4"/>
            </a:solidFill>
            <a:prstDash val="solid"/>
            <a:round/>
            <a:headEnd len="sm" w="sm" type="none"/>
            <a:tailEnd len="sm" w="sm" type="none"/>
          </a:ln>
        </p:spPr>
      </p:cxnSp>
      <p:sp>
        <p:nvSpPr>
          <p:cNvPr id="550" name="Google Shape;550;p36"/>
          <p:cNvSpPr txBox="1"/>
          <p:nvPr>
            <p:ph idx="14" type="subTitle"/>
          </p:nvPr>
        </p:nvSpPr>
        <p:spPr>
          <a:xfrm>
            <a:off x="2924850" y="381979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1" name="Google Shape;551;p36"/>
          <p:cNvSpPr txBox="1"/>
          <p:nvPr>
            <p:ph idx="15" type="subTitle"/>
          </p:nvPr>
        </p:nvSpPr>
        <p:spPr>
          <a:xfrm>
            <a:off x="6038850" y="381979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2" name="Google Shape;552;p36"/>
          <p:cNvSpPr txBox="1"/>
          <p:nvPr>
            <p:ph idx="16" type="subTitle"/>
          </p:nvPr>
        </p:nvSpPr>
        <p:spPr>
          <a:xfrm>
            <a:off x="2924850" y="4219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3" name="Google Shape;553;p36"/>
          <p:cNvSpPr txBox="1"/>
          <p:nvPr>
            <p:ph idx="17" type="subTitle"/>
          </p:nvPr>
        </p:nvSpPr>
        <p:spPr>
          <a:xfrm>
            <a:off x="6038850" y="4219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4" name="Google Shape;554;p36"/>
          <p:cNvSpPr txBox="1"/>
          <p:nvPr>
            <p:ph idx="18" type="ctrTitle"/>
          </p:nvPr>
        </p:nvSpPr>
        <p:spPr>
          <a:xfrm>
            <a:off x="335400" y="466575"/>
            <a:ext cx="1993800" cy="27375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cxnSp>
        <p:nvCxnSpPr>
          <p:cNvPr id="555" name="Google Shape;555;p36"/>
          <p:cNvCxnSpPr/>
          <p:nvPr/>
        </p:nvCxnSpPr>
        <p:spPr>
          <a:xfrm>
            <a:off x="8442394" y="-2206"/>
            <a:ext cx="0" cy="330000"/>
          </a:xfrm>
          <a:prstGeom prst="straightConnector1">
            <a:avLst/>
          </a:prstGeom>
          <a:noFill/>
          <a:ln cap="flat" cmpd="sng" w="9525">
            <a:solidFill>
              <a:schemeClr val="accent6"/>
            </a:solidFill>
            <a:prstDash val="solid"/>
            <a:round/>
            <a:headEnd len="sm" w="sm" type="none"/>
            <a:tailEnd len="sm" w="sm" type="none"/>
          </a:ln>
        </p:spPr>
      </p:cxnSp>
      <p:cxnSp>
        <p:nvCxnSpPr>
          <p:cNvPr id="556" name="Google Shape;556;p36"/>
          <p:cNvCxnSpPr/>
          <p:nvPr/>
        </p:nvCxnSpPr>
        <p:spPr>
          <a:xfrm>
            <a:off x="8801109" y="-2188"/>
            <a:ext cx="0" cy="330000"/>
          </a:xfrm>
          <a:prstGeom prst="straightConnector1">
            <a:avLst/>
          </a:prstGeom>
          <a:noFill/>
          <a:ln cap="flat" cmpd="sng" w="9525">
            <a:solidFill>
              <a:schemeClr val="accent6"/>
            </a:solidFill>
            <a:prstDash val="solid"/>
            <a:round/>
            <a:headEnd len="sm" w="sm" type="none"/>
            <a:tailEnd len="sm" w="sm" type="none"/>
          </a:ln>
        </p:spPr>
      </p:cxnSp>
      <p:sp>
        <p:nvSpPr>
          <p:cNvPr id="557" name="Google Shape;557;p3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58" name="Google Shape;558;p3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points">
  <p:cSld name="CUSTOM_10">
    <p:bg>
      <p:bgPr>
        <a:solidFill>
          <a:schemeClr val="lt2"/>
        </a:solidFill>
      </p:bgPr>
    </p:bg>
    <p:spTree>
      <p:nvGrpSpPr>
        <p:cNvPr id="559" name="Shape 559"/>
        <p:cNvGrpSpPr/>
        <p:nvPr/>
      </p:nvGrpSpPr>
      <p:grpSpPr>
        <a:xfrm>
          <a:off x="0" y="0"/>
          <a:ext cx="0" cy="0"/>
          <a:chOff x="0" y="0"/>
          <a:chExt cx="0" cy="0"/>
        </a:xfrm>
      </p:grpSpPr>
      <p:sp>
        <p:nvSpPr>
          <p:cNvPr id="560" name="Google Shape;560;p37"/>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61" name="Google Shape;561;p37"/>
          <p:cNvSpPr txBox="1"/>
          <p:nvPr>
            <p:ph idx="1" type="subTitle"/>
          </p:nvPr>
        </p:nvSpPr>
        <p:spPr>
          <a:xfrm>
            <a:off x="6717975" y="3853973"/>
            <a:ext cx="1932000" cy="1074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2" name="Google Shape;562;p37"/>
          <p:cNvSpPr txBox="1"/>
          <p:nvPr>
            <p:ph idx="2" type="subTitle"/>
          </p:nvPr>
        </p:nvSpPr>
        <p:spPr>
          <a:xfrm>
            <a:off x="4214300" y="3853950"/>
            <a:ext cx="2098500" cy="1074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3" name="Google Shape;563;p37"/>
          <p:cNvSpPr txBox="1"/>
          <p:nvPr>
            <p:ph idx="3" type="subTitle"/>
          </p:nvPr>
        </p:nvSpPr>
        <p:spPr>
          <a:xfrm>
            <a:off x="450650" y="1859575"/>
            <a:ext cx="3225600" cy="1476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4" name="Google Shape;564;p37"/>
          <p:cNvSpPr txBox="1"/>
          <p:nvPr>
            <p:ph idx="4" type="subTitle"/>
          </p:nvPr>
        </p:nvSpPr>
        <p:spPr>
          <a:xfrm>
            <a:off x="6717975" y="3446250"/>
            <a:ext cx="1790100" cy="367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SemiBold"/>
              <a:buNone/>
              <a:defRPr sz="1200">
                <a:solidFill>
                  <a:schemeClr val="dk1"/>
                </a:solidFill>
                <a:latin typeface="Nunito Sans SemiBold"/>
                <a:ea typeface="Nunito Sans SemiBold"/>
                <a:cs typeface="Nunito Sans SemiBold"/>
                <a:sym typeface="Nunito Sans SemiBold"/>
              </a:defRPr>
            </a:lvl1pPr>
            <a:lvl2pPr lvl="1">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2pPr>
            <a:lvl3pPr lvl="2">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3pPr>
            <a:lvl4pPr lvl="3">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4pPr>
            <a:lvl5pPr lvl="4">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5pPr>
            <a:lvl6pPr lvl="5">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6pPr>
            <a:lvl7pPr lvl="6">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7pPr>
            <a:lvl8pPr lvl="7">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8pPr>
            <a:lvl9pPr lvl="8">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9pPr>
          </a:lstStyle>
          <a:p/>
        </p:txBody>
      </p:sp>
      <p:sp>
        <p:nvSpPr>
          <p:cNvPr id="565" name="Google Shape;565;p37"/>
          <p:cNvSpPr txBox="1"/>
          <p:nvPr>
            <p:ph idx="5" type="subTitle"/>
          </p:nvPr>
        </p:nvSpPr>
        <p:spPr>
          <a:xfrm>
            <a:off x="4214300" y="3446250"/>
            <a:ext cx="1790100" cy="367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SemiBold"/>
              <a:buNone/>
              <a:defRPr sz="1200">
                <a:solidFill>
                  <a:schemeClr val="dk1"/>
                </a:solidFill>
                <a:latin typeface="Nunito Sans SemiBold"/>
                <a:ea typeface="Nunito Sans SemiBold"/>
                <a:cs typeface="Nunito Sans SemiBold"/>
                <a:sym typeface="Nunito Sans SemiBold"/>
              </a:defRPr>
            </a:lvl1pPr>
            <a:lvl2pPr lvl="1">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2pPr>
            <a:lvl3pPr lvl="2">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3pPr>
            <a:lvl4pPr lvl="3">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4pPr>
            <a:lvl5pPr lvl="4">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5pPr>
            <a:lvl6pPr lvl="5">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6pPr>
            <a:lvl7pPr lvl="6">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7pPr>
            <a:lvl8pPr lvl="7">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8pPr>
            <a:lvl9pPr lvl="8">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9pPr>
          </a:lstStyle>
          <a:p/>
        </p:txBody>
      </p:sp>
      <p:sp>
        <p:nvSpPr>
          <p:cNvPr id="566" name="Google Shape;566;p37"/>
          <p:cNvSpPr/>
          <p:nvPr>
            <p:ph idx="6" type="pic"/>
          </p:nvPr>
        </p:nvSpPr>
        <p:spPr>
          <a:xfrm>
            <a:off x="-4825" y="3339000"/>
            <a:ext cx="3681000" cy="1804500"/>
          </a:xfrm>
          <a:prstGeom prst="roundRect">
            <a:avLst>
              <a:gd fmla="val 0" name="adj"/>
            </a:avLst>
          </a:prstGeom>
          <a:noFill/>
          <a:ln>
            <a:noFill/>
          </a:ln>
        </p:spPr>
      </p:sp>
      <p:sp>
        <p:nvSpPr>
          <p:cNvPr id="567" name="Google Shape;567;p37"/>
          <p:cNvSpPr txBox="1"/>
          <p:nvPr>
            <p:ph idx="7"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568" name="Google Shape;568;p37"/>
          <p:cNvGrpSpPr/>
          <p:nvPr/>
        </p:nvGrpSpPr>
        <p:grpSpPr>
          <a:xfrm>
            <a:off x="8865471" y="98889"/>
            <a:ext cx="154148" cy="134734"/>
            <a:chOff x="8834250" y="614850"/>
            <a:chExt cx="221700" cy="193750"/>
          </a:xfrm>
        </p:grpSpPr>
        <p:cxnSp>
          <p:nvCxnSpPr>
            <p:cNvPr id="569" name="Google Shape;569;p37"/>
            <p:cNvCxnSpPr/>
            <p:nvPr/>
          </p:nvCxnSpPr>
          <p:spPr>
            <a:xfrm>
              <a:off x="8834250" y="614850"/>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570" name="Google Shape;570;p37"/>
            <p:cNvCxnSpPr/>
            <p:nvPr/>
          </p:nvCxnSpPr>
          <p:spPr>
            <a:xfrm>
              <a:off x="8834250" y="711725"/>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571" name="Google Shape;571;p37"/>
            <p:cNvCxnSpPr/>
            <p:nvPr/>
          </p:nvCxnSpPr>
          <p:spPr>
            <a:xfrm>
              <a:off x="8834250" y="808600"/>
              <a:ext cx="221700" cy="0"/>
            </a:xfrm>
            <a:prstGeom prst="straightConnector1">
              <a:avLst/>
            </a:prstGeom>
            <a:noFill/>
            <a:ln cap="flat" cmpd="sng" w="19050">
              <a:solidFill>
                <a:schemeClr val="accent6"/>
              </a:solidFill>
              <a:prstDash val="solid"/>
              <a:round/>
              <a:headEnd len="sm" w="sm" type="none"/>
              <a:tailEnd len="sm" w="sm" type="none"/>
            </a:ln>
          </p:spPr>
        </p:cxnSp>
      </p:grpSp>
      <p:sp>
        <p:nvSpPr>
          <p:cNvPr id="572" name="Google Shape;572;p37"/>
          <p:cNvSpPr txBox="1"/>
          <p:nvPr>
            <p:ph type="ctrTitle"/>
          </p:nvPr>
        </p:nvSpPr>
        <p:spPr>
          <a:xfrm>
            <a:off x="335400" y="466575"/>
            <a:ext cx="3879000" cy="11757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p:cSld name="CUSTOM_4_2">
    <p:bg>
      <p:bgPr>
        <a:solidFill>
          <a:schemeClr val="lt2"/>
        </a:solidFill>
      </p:bgPr>
    </p:bg>
    <p:spTree>
      <p:nvGrpSpPr>
        <p:cNvPr id="573" name="Shape 573"/>
        <p:cNvGrpSpPr/>
        <p:nvPr/>
      </p:nvGrpSpPr>
      <p:grpSpPr>
        <a:xfrm>
          <a:off x="0" y="0"/>
          <a:ext cx="0" cy="0"/>
          <a:chOff x="0" y="0"/>
          <a:chExt cx="0" cy="0"/>
        </a:xfrm>
      </p:grpSpPr>
      <p:sp>
        <p:nvSpPr>
          <p:cNvPr id="574" name="Google Shape;574;p38"/>
          <p:cNvSpPr txBox="1"/>
          <p:nvPr>
            <p:ph idx="1" type="subTitle"/>
          </p:nvPr>
        </p:nvSpPr>
        <p:spPr>
          <a:xfrm>
            <a:off x="372875"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75" name="Google Shape;575;p38"/>
          <p:cNvSpPr txBox="1"/>
          <p:nvPr>
            <p:ph type="title"/>
          </p:nvPr>
        </p:nvSpPr>
        <p:spPr>
          <a:xfrm>
            <a:off x="372875"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76" name="Google Shape;576;p38"/>
          <p:cNvSpPr txBox="1"/>
          <p:nvPr>
            <p:ph idx="2" type="subTitle"/>
          </p:nvPr>
        </p:nvSpPr>
        <p:spPr>
          <a:xfrm>
            <a:off x="372875"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77" name="Google Shape;577;p38"/>
          <p:cNvSpPr txBox="1"/>
          <p:nvPr>
            <p:ph idx="3" type="subTitle"/>
          </p:nvPr>
        </p:nvSpPr>
        <p:spPr>
          <a:xfrm>
            <a:off x="2663825"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78" name="Google Shape;578;p38"/>
          <p:cNvSpPr txBox="1"/>
          <p:nvPr>
            <p:ph idx="4" type="title"/>
          </p:nvPr>
        </p:nvSpPr>
        <p:spPr>
          <a:xfrm>
            <a:off x="2663813"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79" name="Google Shape;579;p38"/>
          <p:cNvSpPr txBox="1"/>
          <p:nvPr>
            <p:ph idx="5" type="subTitle"/>
          </p:nvPr>
        </p:nvSpPr>
        <p:spPr>
          <a:xfrm>
            <a:off x="266382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0" name="Google Shape;580;p38"/>
          <p:cNvSpPr txBox="1"/>
          <p:nvPr>
            <p:ph idx="6" type="subTitle"/>
          </p:nvPr>
        </p:nvSpPr>
        <p:spPr>
          <a:xfrm>
            <a:off x="4940275" y="217755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81" name="Google Shape;581;p38"/>
          <p:cNvSpPr txBox="1"/>
          <p:nvPr>
            <p:ph idx="7" type="title"/>
          </p:nvPr>
        </p:nvSpPr>
        <p:spPr>
          <a:xfrm>
            <a:off x="4928588"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82" name="Google Shape;582;p38"/>
          <p:cNvSpPr txBox="1"/>
          <p:nvPr>
            <p:ph idx="8" type="subTitle"/>
          </p:nvPr>
        </p:nvSpPr>
        <p:spPr>
          <a:xfrm>
            <a:off x="492860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3" name="Google Shape;583;p38"/>
          <p:cNvSpPr txBox="1"/>
          <p:nvPr>
            <p:ph idx="9" type="subTitle"/>
          </p:nvPr>
        </p:nvSpPr>
        <p:spPr>
          <a:xfrm>
            <a:off x="7129550"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84" name="Google Shape;584;p38"/>
          <p:cNvSpPr txBox="1"/>
          <p:nvPr>
            <p:ph idx="13" type="title"/>
          </p:nvPr>
        </p:nvSpPr>
        <p:spPr>
          <a:xfrm>
            <a:off x="7129550"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85" name="Google Shape;585;p38"/>
          <p:cNvSpPr txBox="1"/>
          <p:nvPr>
            <p:ph idx="14" type="subTitle"/>
          </p:nvPr>
        </p:nvSpPr>
        <p:spPr>
          <a:xfrm>
            <a:off x="712955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6" name="Google Shape;586;p38"/>
          <p:cNvSpPr txBox="1"/>
          <p:nvPr>
            <p:ph idx="15" type="subTitle"/>
          </p:nvPr>
        </p:nvSpPr>
        <p:spPr>
          <a:xfrm>
            <a:off x="0" y="0"/>
            <a:ext cx="3396600" cy="3324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cxnSp>
        <p:nvCxnSpPr>
          <p:cNvPr id="587" name="Google Shape;587;p38"/>
          <p:cNvCxnSpPr/>
          <p:nvPr/>
        </p:nvCxnSpPr>
        <p:spPr>
          <a:xfrm>
            <a:off x="0" y="1096150"/>
            <a:ext cx="9153600" cy="0"/>
          </a:xfrm>
          <a:prstGeom prst="straightConnector1">
            <a:avLst/>
          </a:prstGeom>
          <a:noFill/>
          <a:ln cap="flat" cmpd="sng" w="9525">
            <a:solidFill>
              <a:schemeClr val="lt1"/>
            </a:solidFill>
            <a:prstDash val="solid"/>
            <a:round/>
            <a:headEnd len="sm" w="sm" type="none"/>
            <a:tailEnd len="sm" w="sm" type="none"/>
          </a:ln>
        </p:spPr>
      </p:cxnSp>
      <p:grpSp>
        <p:nvGrpSpPr>
          <p:cNvPr id="588" name="Google Shape;588;p38"/>
          <p:cNvGrpSpPr/>
          <p:nvPr/>
        </p:nvGrpSpPr>
        <p:grpSpPr>
          <a:xfrm>
            <a:off x="8909059" y="117195"/>
            <a:ext cx="69607" cy="864320"/>
            <a:chOff x="1520050" y="1847100"/>
            <a:chExt cx="80100" cy="994500"/>
          </a:xfrm>
        </p:grpSpPr>
        <p:sp>
          <p:nvSpPr>
            <p:cNvPr id="589" name="Google Shape;589;p38"/>
            <p:cNvSpPr/>
            <p:nvPr/>
          </p:nvSpPr>
          <p:spPr>
            <a:xfrm>
              <a:off x="1520050" y="18471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90" name="Google Shape;590;p38"/>
            <p:cNvSpPr/>
            <p:nvPr/>
          </p:nvSpPr>
          <p:spPr>
            <a:xfrm>
              <a:off x="1520050" y="20757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91" name="Google Shape;591;p38"/>
            <p:cNvSpPr/>
            <p:nvPr/>
          </p:nvSpPr>
          <p:spPr>
            <a:xfrm>
              <a:off x="1520050" y="23043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92" name="Google Shape;592;p38"/>
            <p:cNvSpPr/>
            <p:nvPr/>
          </p:nvSpPr>
          <p:spPr>
            <a:xfrm>
              <a:off x="1520050" y="25329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93" name="Google Shape;593;p38"/>
            <p:cNvSpPr/>
            <p:nvPr/>
          </p:nvSpPr>
          <p:spPr>
            <a:xfrm>
              <a:off x="1520050" y="27615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grpSp>
      <p:sp>
        <p:nvSpPr>
          <p:cNvPr id="594" name="Google Shape;594;p38"/>
          <p:cNvSpPr txBox="1"/>
          <p:nvPr>
            <p:ph idx="16" type="ctrTitle"/>
          </p:nvPr>
        </p:nvSpPr>
        <p:spPr>
          <a:xfrm>
            <a:off x="335400" y="466575"/>
            <a:ext cx="8189700" cy="724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Pictures">
  <p:cSld name="CUSTOM_12">
    <p:bg>
      <p:bgPr>
        <a:solidFill>
          <a:schemeClr val="lt2"/>
        </a:solidFill>
      </p:bgPr>
    </p:bg>
    <p:spTree>
      <p:nvGrpSpPr>
        <p:cNvPr id="595" name="Shape 595"/>
        <p:cNvGrpSpPr/>
        <p:nvPr/>
      </p:nvGrpSpPr>
      <p:grpSpPr>
        <a:xfrm>
          <a:off x="0" y="0"/>
          <a:ext cx="0" cy="0"/>
          <a:chOff x="0" y="0"/>
          <a:chExt cx="0" cy="0"/>
        </a:xfrm>
      </p:grpSpPr>
      <p:sp>
        <p:nvSpPr>
          <p:cNvPr id="596" name="Google Shape;596;p39"/>
          <p:cNvSpPr txBox="1"/>
          <p:nvPr>
            <p:ph idx="1" type="subTitle"/>
          </p:nvPr>
        </p:nvSpPr>
        <p:spPr>
          <a:xfrm>
            <a:off x="50117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7" name="Google Shape;597;p39"/>
          <p:cNvSpPr txBox="1"/>
          <p:nvPr>
            <p:ph idx="2" type="subTitle"/>
          </p:nvPr>
        </p:nvSpPr>
        <p:spPr>
          <a:xfrm>
            <a:off x="2336550"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8" name="Google Shape;598;p39"/>
          <p:cNvSpPr txBox="1"/>
          <p:nvPr>
            <p:ph idx="3" type="subTitle"/>
          </p:nvPr>
        </p:nvSpPr>
        <p:spPr>
          <a:xfrm>
            <a:off x="462002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9" name="Google Shape;599;p39"/>
          <p:cNvSpPr txBox="1"/>
          <p:nvPr>
            <p:ph idx="4" type="subTitle"/>
          </p:nvPr>
        </p:nvSpPr>
        <p:spPr>
          <a:xfrm>
            <a:off x="688802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00" name="Google Shape;600;p39"/>
          <p:cNvSpPr/>
          <p:nvPr>
            <p:ph idx="5" type="pic"/>
          </p:nvPr>
        </p:nvSpPr>
        <p:spPr>
          <a:xfrm>
            <a:off x="0"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1" name="Google Shape;601;p39"/>
          <p:cNvSpPr/>
          <p:nvPr>
            <p:ph idx="6" type="pic"/>
          </p:nvPr>
        </p:nvSpPr>
        <p:spPr>
          <a:xfrm>
            <a:off x="2272081"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2" name="Google Shape;602;p39"/>
          <p:cNvSpPr/>
          <p:nvPr>
            <p:ph idx="7" type="pic"/>
          </p:nvPr>
        </p:nvSpPr>
        <p:spPr>
          <a:xfrm>
            <a:off x="4544269"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3" name="Google Shape;603;p39"/>
          <p:cNvSpPr/>
          <p:nvPr>
            <p:ph idx="8" type="pic"/>
          </p:nvPr>
        </p:nvSpPr>
        <p:spPr>
          <a:xfrm>
            <a:off x="6844075"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4" name="Google Shape;604;p39"/>
          <p:cNvSpPr txBox="1"/>
          <p:nvPr>
            <p:ph type="ctrTitle"/>
          </p:nvPr>
        </p:nvSpPr>
        <p:spPr>
          <a:xfrm>
            <a:off x="335400" y="466575"/>
            <a:ext cx="8216400" cy="5523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05" name="Google Shape;605;p39"/>
          <p:cNvSpPr txBox="1"/>
          <p:nvPr>
            <p:ph idx="9" type="subTitle"/>
          </p:nvPr>
        </p:nvSpPr>
        <p:spPr>
          <a:xfrm>
            <a:off x="452975" y="1031775"/>
            <a:ext cx="3459300" cy="5061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606" name="Google Shape;606;p39"/>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07" name="Google Shape;607;p39"/>
          <p:cNvSpPr txBox="1"/>
          <p:nvPr>
            <p:ph idx="1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08" name="Google Shape;608;p39"/>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09" name="Google Shape;609;p39"/>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10" name="Google Shape;610;p39"/>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11" name="Google Shape;611;p39"/>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5 Pictures">
  <p:cSld name="CUSTOM_13">
    <p:bg>
      <p:bgPr>
        <a:solidFill>
          <a:schemeClr val="lt2"/>
        </a:solidFill>
      </p:bgPr>
    </p:bg>
    <p:spTree>
      <p:nvGrpSpPr>
        <p:cNvPr id="612" name="Shape 612"/>
        <p:cNvGrpSpPr/>
        <p:nvPr/>
      </p:nvGrpSpPr>
      <p:grpSpPr>
        <a:xfrm>
          <a:off x="0" y="0"/>
          <a:ext cx="0" cy="0"/>
          <a:chOff x="0" y="0"/>
          <a:chExt cx="0" cy="0"/>
        </a:xfrm>
      </p:grpSpPr>
      <p:sp>
        <p:nvSpPr>
          <p:cNvPr id="613" name="Google Shape;613;p40"/>
          <p:cNvSpPr/>
          <p:nvPr>
            <p:ph idx="2" type="pic"/>
          </p:nvPr>
        </p:nvSpPr>
        <p:spPr>
          <a:xfrm>
            <a:off x="4193325" y="327800"/>
            <a:ext cx="2474400" cy="2403900"/>
          </a:xfrm>
          <a:prstGeom prst="snip1Rect">
            <a:avLst>
              <a:gd fmla="val 16667" name="adj"/>
            </a:avLst>
          </a:prstGeom>
          <a:noFill/>
          <a:ln>
            <a:noFill/>
          </a:ln>
        </p:spPr>
      </p:sp>
      <p:sp>
        <p:nvSpPr>
          <p:cNvPr id="614" name="Google Shape;614;p40"/>
          <p:cNvSpPr/>
          <p:nvPr>
            <p:ph idx="3" type="pic"/>
          </p:nvPr>
        </p:nvSpPr>
        <p:spPr>
          <a:xfrm>
            <a:off x="4193325" y="2731623"/>
            <a:ext cx="2474400" cy="2403900"/>
          </a:xfrm>
          <a:prstGeom prst="snip1Rect">
            <a:avLst>
              <a:gd fmla="val 16667" name="adj"/>
            </a:avLst>
          </a:prstGeom>
          <a:noFill/>
          <a:ln>
            <a:noFill/>
          </a:ln>
        </p:spPr>
      </p:sp>
      <p:sp>
        <p:nvSpPr>
          <p:cNvPr id="615" name="Google Shape;615;p40"/>
          <p:cNvSpPr/>
          <p:nvPr>
            <p:ph idx="4" type="pic"/>
          </p:nvPr>
        </p:nvSpPr>
        <p:spPr>
          <a:xfrm>
            <a:off x="1706025" y="2731625"/>
            <a:ext cx="2487300" cy="2403900"/>
          </a:xfrm>
          <a:prstGeom prst="snip1Rect">
            <a:avLst>
              <a:gd fmla="val 16667" name="adj"/>
            </a:avLst>
          </a:prstGeom>
          <a:noFill/>
          <a:ln>
            <a:noFill/>
          </a:ln>
        </p:spPr>
      </p:sp>
      <p:sp>
        <p:nvSpPr>
          <p:cNvPr id="616" name="Google Shape;616;p40"/>
          <p:cNvSpPr/>
          <p:nvPr>
            <p:ph idx="5" type="pic"/>
          </p:nvPr>
        </p:nvSpPr>
        <p:spPr>
          <a:xfrm>
            <a:off x="6667725" y="327800"/>
            <a:ext cx="2474400" cy="2403900"/>
          </a:xfrm>
          <a:prstGeom prst="snip1Rect">
            <a:avLst>
              <a:gd fmla="val 16667" name="adj"/>
            </a:avLst>
          </a:prstGeom>
          <a:noFill/>
          <a:ln>
            <a:noFill/>
          </a:ln>
        </p:spPr>
      </p:sp>
      <p:sp>
        <p:nvSpPr>
          <p:cNvPr id="617" name="Google Shape;617;p40"/>
          <p:cNvSpPr/>
          <p:nvPr>
            <p:ph idx="6" type="pic"/>
          </p:nvPr>
        </p:nvSpPr>
        <p:spPr>
          <a:xfrm>
            <a:off x="6667725" y="2731623"/>
            <a:ext cx="2474400" cy="2403900"/>
          </a:xfrm>
          <a:prstGeom prst="snip1Rect">
            <a:avLst>
              <a:gd fmla="val 16667" name="adj"/>
            </a:avLst>
          </a:prstGeom>
          <a:noFill/>
          <a:ln>
            <a:noFill/>
          </a:ln>
        </p:spPr>
      </p:sp>
      <p:sp>
        <p:nvSpPr>
          <p:cNvPr id="618" name="Google Shape;618;p40"/>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19" name="Google Shape;619;p40"/>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20" name="Google Shape;620;p40"/>
          <p:cNvSpPr txBox="1"/>
          <p:nvPr>
            <p:ph type="ctrTitle"/>
          </p:nvPr>
        </p:nvSpPr>
        <p:spPr>
          <a:xfrm>
            <a:off x="335400" y="466575"/>
            <a:ext cx="3307500" cy="412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21" name="Google Shape;621;p40"/>
          <p:cNvSpPr txBox="1"/>
          <p:nvPr>
            <p:ph idx="7" type="subTitle"/>
          </p:nvPr>
        </p:nvSpPr>
        <p:spPr>
          <a:xfrm>
            <a:off x="452975" y="1031775"/>
            <a:ext cx="2289000" cy="6324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622" name="Google Shape;622;p40"/>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23" name="Google Shape;623;p40"/>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24" name="Google Shape;624;p40"/>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25" name="Google Shape;625;p40"/>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2">
  <p:cSld name="CUSTOM_15">
    <p:spTree>
      <p:nvGrpSpPr>
        <p:cNvPr id="626" name="Shape 626"/>
        <p:cNvGrpSpPr/>
        <p:nvPr/>
      </p:nvGrpSpPr>
      <p:grpSpPr>
        <a:xfrm>
          <a:off x="0" y="0"/>
          <a:ext cx="0" cy="0"/>
          <a:chOff x="0" y="0"/>
          <a:chExt cx="0" cy="0"/>
        </a:xfrm>
      </p:grpSpPr>
      <p:sp>
        <p:nvSpPr>
          <p:cNvPr id="627" name="Google Shape;627;p41"/>
          <p:cNvSpPr txBox="1"/>
          <p:nvPr>
            <p:ph idx="1" type="subTitle"/>
          </p:nvPr>
        </p:nvSpPr>
        <p:spPr>
          <a:xfrm>
            <a:off x="455437" y="2809975"/>
            <a:ext cx="19248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28" name="Google Shape;628;p41"/>
          <p:cNvSpPr txBox="1"/>
          <p:nvPr>
            <p:ph idx="2" type="subTitle"/>
          </p:nvPr>
        </p:nvSpPr>
        <p:spPr>
          <a:xfrm>
            <a:off x="455437" y="1848950"/>
            <a:ext cx="1924800" cy="604800"/>
          </a:xfrm>
          <a:prstGeom prst="rect">
            <a:avLst/>
          </a:prstGeom>
        </p:spPr>
        <p:txBody>
          <a:bodyPr anchorCtr="0" anchor="t" bIns="91425" lIns="108000" spcFirstLastPara="1" rIns="91425" wrap="square" tIns="91425">
            <a:normAutofit/>
          </a:bodyPr>
          <a:lstStyle>
            <a:lvl1pPr lvl="0">
              <a:spcBef>
                <a:spcPts val="0"/>
              </a:spcBef>
              <a:spcAft>
                <a:spcPts val="0"/>
              </a:spcAft>
              <a:buClr>
                <a:schemeClr val="accent2"/>
              </a:buClr>
              <a:buSzPts val="1000"/>
              <a:buFont typeface="Nunito Sans"/>
              <a:buNone/>
              <a:defRPr b="1" sz="1000">
                <a:solidFill>
                  <a:schemeClr val="accent2"/>
                </a:solidFill>
              </a:defRPr>
            </a:lvl1pPr>
            <a:lvl2pPr lvl="1">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9pPr>
          </a:lstStyle>
          <a:p/>
        </p:txBody>
      </p:sp>
      <p:sp>
        <p:nvSpPr>
          <p:cNvPr id="629" name="Google Shape;629;p41"/>
          <p:cNvSpPr txBox="1"/>
          <p:nvPr>
            <p:ph idx="3" type="subTitle"/>
          </p:nvPr>
        </p:nvSpPr>
        <p:spPr>
          <a:xfrm>
            <a:off x="4689125" y="1176050"/>
            <a:ext cx="4032000" cy="327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30" name="Google Shape;630;p41"/>
          <p:cNvSpPr txBox="1"/>
          <p:nvPr>
            <p:ph idx="4" type="subTitle"/>
          </p:nvPr>
        </p:nvSpPr>
        <p:spPr>
          <a:xfrm>
            <a:off x="2537528" y="2809975"/>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1" name="Google Shape;631;p41"/>
          <p:cNvSpPr txBox="1"/>
          <p:nvPr>
            <p:ph idx="5" type="subTitle"/>
          </p:nvPr>
        </p:nvSpPr>
        <p:spPr>
          <a:xfrm>
            <a:off x="452852" y="3821500"/>
            <a:ext cx="19248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2" name="Google Shape;632;p41"/>
          <p:cNvSpPr txBox="1"/>
          <p:nvPr>
            <p:ph idx="6" type="subTitle"/>
          </p:nvPr>
        </p:nvSpPr>
        <p:spPr>
          <a:xfrm>
            <a:off x="2534913" y="3821500"/>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3" name="Google Shape;633;p41"/>
          <p:cNvSpPr txBox="1"/>
          <p:nvPr>
            <p:ph idx="7" type="subTitle"/>
          </p:nvPr>
        </p:nvSpPr>
        <p:spPr>
          <a:xfrm>
            <a:off x="2537528" y="1848950"/>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4" name="Google Shape;634;p41"/>
          <p:cNvSpPr txBox="1"/>
          <p:nvPr>
            <p:ph idx="8" type="subTitle"/>
          </p:nvPr>
        </p:nvSpPr>
        <p:spPr>
          <a:xfrm>
            <a:off x="4665201" y="2808425"/>
            <a:ext cx="20115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5" name="Google Shape;635;p41"/>
          <p:cNvSpPr txBox="1"/>
          <p:nvPr>
            <p:ph idx="9" type="subTitle"/>
          </p:nvPr>
        </p:nvSpPr>
        <p:spPr>
          <a:xfrm>
            <a:off x="4665201" y="1847400"/>
            <a:ext cx="2011500" cy="604800"/>
          </a:xfrm>
          <a:prstGeom prst="rect">
            <a:avLst/>
          </a:prstGeom>
        </p:spPr>
        <p:txBody>
          <a:bodyPr anchorCtr="0" anchor="t" bIns="91425" lIns="108000" spcFirstLastPara="1" rIns="91425" wrap="square" tIns="91425">
            <a:normAutofit/>
          </a:bodyPr>
          <a:lstStyle>
            <a:lvl1pPr lvl="0">
              <a:spcBef>
                <a:spcPts val="0"/>
              </a:spcBef>
              <a:spcAft>
                <a:spcPts val="0"/>
              </a:spcAft>
              <a:buClr>
                <a:schemeClr val="accent2"/>
              </a:buClr>
              <a:buSzPts val="1000"/>
              <a:buFont typeface="Nunito Sans"/>
              <a:buNone/>
              <a:defRPr b="1" sz="1000">
                <a:solidFill>
                  <a:schemeClr val="accent2"/>
                </a:solidFill>
              </a:defRPr>
            </a:lvl1pPr>
            <a:lvl2pPr lvl="1">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9pPr>
          </a:lstStyle>
          <a:p/>
        </p:txBody>
      </p:sp>
      <p:sp>
        <p:nvSpPr>
          <p:cNvPr id="636" name="Google Shape;636;p41"/>
          <p:cNvSpPr txBox="1"/>
          <p:nvPr>
            <p:ph idx="13" type="subTitle"/>
          </p:nvPr>
        </p:nvSpPr>
        <p:spPr>
          <a:xfrm>
            <a:off x="6816929" y="2808425"/>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7" name="Google Shape;637;p41"/>
          <p:cNvSpPr txBox="1"/>
          <p:nvPr>
            <p:ph idx="14" type="subTitle"/>
          </p:nvPr>
        </p:nvSpPr>
        <p:spPr>
          <a:xfrm>
            <a:off x="4662500" y="3819950"/>
            <a:ext cx="20115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8" name="Google Shape;638;p41"/>
          <p:cNvSpPr txBox="1"/>
          <p:nvPr>
            <p:ph idx="15" type="subTitle"/>
          </p:nvPr>
        </p:nvSpPr>
        <p:spPr>
          <a:xfrm>
            <a:off x="6814352" y="3819950"/>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9" name="Google Shape;639;p41"/>
          <p:cNvSpPr txBox="1"/>
          <p:nvPr>
            <p:ph idx="16" type="subTitle"/>
          </p:nvPr>
        </p:nvSpPr>
        <p:spPr>
          <a:xfrm>
            <a:off x="6816929" y="1847400"/>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40" name="Google Shape;640;p41"/>
          <p:cNvSpPr txBox="1"/>
          <p:nvPr>
            <p:ph idx="17" type="subTitle"/>
          </p:nvPr>
        </p:nvSpPr>
        <p:spPr>
          <a:xfrm>
            <a:off x="452850" y="1176050"/>
            <a:ext cx="4083300" cy="327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41" name="Google Shape;641;p41"/>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42" name="Google Shape;642;p41"/>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43" name="Google Shape;643;p41"/>
          <p:cNvSpPr txBox="1"/>
          <p:nvPr>
            <p:ph idx="18"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44" name="Google Shape;644;p4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45" name="Google Shape;645;p4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46" name="Google Shape;646;p41"/>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47" name="Google Shape;647;p41"/>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1">
  <p:cSld name="CUSTOM_16">
    <p:bg>
      <p:bgPr>
        <a:solidFill>
          <a:schemeClr val="accent4"/>
        </a:solidFill>
      </p:bgPr>
    </p:bg>
    <p:spTree>
      <p:nvGrpSpPr>
        <p:cNvPr id="648" name="Shape 648"/>
        <p:cNvGrpSpPr/>
        <p:nvPr/>
      </p:nvGrpSpPr>
      <p:grpSpPr>
        <a:xfrm>
          <a:off x="0" y="0"/>
          <a:ext cx="0" cy="0"/>
          <a:chOff x="0" y="0"/>
          <a:chExt cx="0" cy="0"/>
        </a:xfrm>
      </p:grpSpPr>
      <p:pic>
        <p:nvPicPr>
          <p:cNvPr descr="Three people meeting in a bright office" id="649" name="Google Shape;649;p42"/>
          <p:cNvPicPr preferRelativeResize="0"/>
          <p:nvPr/>
        </p:nvPicPr>
        <p:blipFill rotWithShape="1">
          <a:blip r:embed="rId2">
            <a:alphaModFix amt="15000"/>
          </a:blip>
          <a:srcRect b="15684" l="9412" r="0" t="9521"/>
          <a:stretch/>
        </p:blipFill>
        <p:spPr>
          <a:xfrm>
            <a:off x="11061" y="0"/>
            <a:ext cx="9132815" cy="5137201"/>
          </a:xfrm>
          <a:prstGeom prst="rect">
            <a:avLst/>
          </a:prstGeom>
          <a:noFill/>
          <a:ln>
            <a:noFill/>
          </a:ln>
        </p:spPr>
      </p:pic>
      <p:sp>
        <p:nvSpPr>
          <p:cNvPr id="650" name="Google Shape;650;p42"/>
          <p:cNvSpPr txBox="1"/>
          <p:nvPr>
            <p:ph idx="1" type="subTitle"/>
          </p:nvPr>
        </p:nvSpPr>
        <p:spPr>
          <a:xfrm>
            <a:off x="3792750" y="813450"/>
            <a:ext cx="2725800" cy="14022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2300"/>
              <a:buFont typeface="Tomorrow Light"/>
              <a:buNone/>
              <a:defRPr sz="23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9pPr>
          </a:lstStyle>
          <a:p/>
        </p:txBody>
      </p:sp>
      <p:cxnSp>
        <p:nvCxnSpPr>
          <p:cNvPr id="651" name="Google Shape;651;p42"/>
          <p:cNvCxnSpPr/>
          <p:nvPr/>
        </p:nvCxnSpPr>
        <p:spPr>
          <a:xfrm>
            <a:off x="3564800" y="-9550"/>
            <a:ext cx="0" cy="5137200"/>
          </a:xfrm>
          <a:prstGeom prst="straightConnector1">
            <a:avLst/>
          </a:prstGeom>
          <a:noFill/>
          <a:ln cap="flat" cmpd="sng" w="9525">
            <a:solidFill>
              <a:schemeClr val="dk2"/>
            </a:solidFill>
            <a:prstDash val="solid"/>
            <a:round/>
            <a:headEnd len="sm" w="sm" type="none"/>
            <a:tailEnd len="sm" w="sm" type="none"/>
          </a:ln>
        </p:spPr>
      </p:cxnSp>
      <p:cxnSp>
        <p:nvCxnSpPr>
          <p:cNvPr id="652" name="Google Shape;652;p42"/>
          <p:cNvCxnSpPr/>
          <p:nvPr/>
        </p:nvCxnSpPr>
        <p:spPr>
          <a:xfrm>
            <a:off x="3590600" y="4700200"/>
            <a:ext cx="5116500" cy="0"/>
          </a:xfrm>
          <a:prstGeom prst="straightConnector1">
            <a:avLst/>
          </a:prstGeom>
          <a:noFill/>
          <a:ln cap="flat" cmpd="sng" w="9525">
            <a:solidFill>
              <a:schemeClr val="dk2"/>
            </a:solidFill>
            <a:prstDash val="solid"/>
            <a:round/>
            <a:headEnd len="sm" w="sm" type="none"/>
            <a:tailEnd len="sm" w="sm" type="none"/>
          </a:ln>
        </p:spPr>
      </p:cxnSp>
      <p:cxnSp>
        <p:nvCxnSpPr>
          <p:cNvPr id="653" name="Google Shape;653;p42"/>
          <p:cNvCxnSpPr/>
          <p:nvPr/>
        </p:nvCxnSpPr>
        <p:spPr>
          <a:xfrm rot="10800000">
            <a:off x="8705825" y="2353400"/>
            <a:ext cx="0" cy="2345400"/>
          </a:xfrm>
          <a:prstGeom prst="straightConnector1">
            <a:avLst/>
          </a:prstGeom>
          <a:noFill/>
          <a:ln cap="flat" cmpd="sng" w="9525">
            <a:solidFill>
              <a:schemeClr val="dk2"/>
            </a:solidFill>
            <a:prstDash val="solid"/>
            <a:round/>
            <a:headEnd len="sm" w="sm" type="none"/>
            <a:tailEnd len="sm" w="sm" type="none"/>
          </a:ln>
        </p:spPr>
      </p:cxnSp>
      <p:sp>
        <p:nvSpPr>
          <p:cNvPr id="654" name="Google Shape;654;p42"/>
          <p:cNvSpPr/>
          <p:nvPr/>
        </p:nvSpPr>
        <p:spPr>
          <a:xfrm>
            <a:off x="8653475" y="4647850"/>
            <a:ext cx="104700" cy="1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655" name="Google Shape;655;p42"/>
          <p:cNvCxnSpPr/>
          <p:nvPr/>
        </p:nvCxnSpPr>
        <p:spPr>
          <a:xfrm rot="10800000">
            <a:off x="-6350" y="2301050"/>
            <a:ext cx="8709900" cy="0"/>
          </a:xfrm>
          <a:prstGeom prst="straightConnector1">
            <a:avLst/>
          </a:prstGeom>
          <a:noFill/>
          <a:ln cap="flat" cmpd="sng" w="9525">
            <a:solidFill>
              <a:schemeClr val="dk2"/>
            </a:solidFill>
            <a:prstDash val="solid"/>
            <a:round/>
            <a:headEnd len="sm" w="sm" type="none"/>
            <a:tailEnd len="sm" w="sm" type="none"/>
          </a:ln>
        </p:spPr>
      </p:cxnSp>
      <p:sp>
        <p:nvSpPr>
          <p:cNvPr id="656" name="Google Shape;656;p42"/>
          <p:cNvSpPr/>
          <p:nvPr/>
        </p:nvSpPr>
        <p:spPr>
          <a:xfrm>
            <a:off x="3512450" y="2248700"/>
            <a:ext cx="104700" cy="10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7" name="Google Shape;657;p42"/>
          <p:cNvSpPr/>
          <p:nvPr/>
        </p:nvSpPr>
        <p:spPr>
          <a:xfrm>
            <a:off x="8653475" y="224870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8" name="Google Shape;658;p42"/>
          <p:cNvSpPr txBox="1"/>
          <p:nvPr>
            <p:ph type="ctrTitle"/>
          </p:nvPr>
        </p:nvSpPr>
        <p:spPr>
          <a:xfrm>
            <a:off x="3577700" y="2313650"/>
            <a:ext cx="5142300" cy="2345400"/>
          </a:xfrm>
          <a:prstGeom prst="rect">
            <a:avLst/>
          </a:prstGeom>
        </p:spPr>
        <p:txBody>
          <a:bodyPr anchorCtr="0" anchor="t" bIns="91425" lIns="306000" spcFirstLastPara="1" rIns="91425" wrap="square" tIns="234000">
            <a:noAutofit/>
          </a:bodyPr>
          <a:lstStyle>
            <a:lvl1pPr lvl="0">
              <a:spcBef>
                <a:spcPts val="0"/>
              </a:spcBef>
              <a:spcAft>
                <a:spcPts val="0"/>
              </a:spcAft>
              <a:buSzPts val="3000"/>
              <a:buFont typeface="Tomorrow Light"/>
              <a:buNone/>
              <a:defRPr sz="3000">
                <a:latin typeface="Tomorrow Light"/>
                <a:ea typeface="Tomorrow Light"/>
                <a:cs typeface="Tomorrow Light"/>
                <a:sym typeface="Tomorrow Light"/>
              </a:defRPr>
            </a:lvl1pPr>
            <a:lvl2pPr lvl="1">
              <a:spcBef>
                <a:spcPts val="0"/>
              </a:spcBef>
              <a:spcAft>
                <a:spcPts val="0"/>
              </a:spcAft>
              <a:buSzPts val="3000"/>
              <a:buFont typeface="Tomorrow Light"/>
              <a:buNone/>
              <a:defRPr sz="3000">
                <a:latin typeface="Tomorrow Light"/>
                <a:ea typeface="Tomorrow Light"/>
                <a:cs typeface="Tomorrow Light"/>
                <a:sym typeface="Tomorrow Light"/>
              </a:defRPr>
            </a:lvl2pPr>
            <a:lvl3pPr lvl="2">
              <a:spcBef>
                <a:spcPts val="0"/>
              </a:spcBef>
              <a:spcAft>
                <a:spcPts val="0"/>
              </a:spcAft>
              <a:buSzPts val="3000"/>
              <a:buFont typeface="Tomorrow Light"/>
              <a:buNone/>
              <a:defRPr sz="3000">
                <a:latin typeface="Tomorrow Light"/>
                <a:ea typeface="Tomorrow Light"/>
                <a:cs typeface="Tomorrow Light"/>
                <a:sym typeface="Tomorrow Light"/>
              </a:defRPr>
            </a:lvl3pPr>
            <a:lvl4pPr lvl="3">
              <a:spcBef>
                <a:spcPts val="0"/>
              </a:spcBef>
              <a:spcAft>
                <a:spcPts val="0"/>
              </a:spcAft>
              <a:buSzPts val="3000"/>
              <a:buFont typeface="Tomorrow Light"/>
              <a:buNone/>
              <a:defRPr sz="3000">
                <a:latin typeface="Tomorrow Light"/>
                <a:ea typeface="Tomorrow Light"/>
                <a:cs typeface="Tomorrow Light"/>
                <a:sym typeface="Tomorrow Light"/>
              </a:defRPr>
            </a:lvl4pPr>
            <a:lvl5pPr lvl="4">
              <a:spcBef>
                <a:spcPts val="0"/>
              </a:spcBef>
              <a:spcAft>
                <a:spcPts val="0"/>
              </a:spcAft>
              <a:buSzPts val="3000"/>
              <a:buFont typeface="Tomorrow Light"/>
              <a:buNone/>
              <a:defRPr sz="3000">
                <a:latin typeface="Tomorrow Light"/>
                <a:ea typeface="Tomorrow Light"/>
                <a:cs typeface="Tomorrow Light"/>
                <a:sym typeface="Tomorrow Light"/>
              </a:defRPr>
            </a:lvl5pPr>
            <a:lvl6pPr lvl="5">
              <a:spcBef>
                <a:spcPts val="0"/>
              </a:spcBef>
              <a:spcAft>
                <a:spcPts val="0"/>
              </a:spcAft>
              <a:buSzPts val="3000"/>
              <a:buFont typeface="Tomorrow Light"/>
              <a:buNone/>
              <a:defRPr sz="3000">
                <a:latin typeface="Tomorrow Light"/>
                <a:ea typeface="Tomorrow Light"/>
                <a:cs typeface="Tomorrow Light"/>
                <a:sym typeface="Tomorrow Light"/>
              </a:defRPr>
            </a:lvl6pPr>
            <a:lvl7pPr lvl="6">
              <a:spcBef>
                <a:spcPts val="0"/>
              </a:spcBef>
              <a:spcAft>
                <a:spcPts val="0"/>
              </a:spcAft>
              <a:buSzPts val="3000"/>
              <a:buFont typeface="Tomorrow Light"/>
              <a:buNone/>
              <a:defRPr sz="3000">
                <a:latin typeface="Tomorrow Light"/>
                <a:ea typeface="Tomorrow Light"/>
                <a:cs typeface="Tomorrow Light"/>
                <a:sym typeface="Tomorrow Light"/>
              </a:defRPr>
            </a:lvl7pPr>
            <a:lvl8pPr lvl="7">
              <a:spcBef>
                <a:spcPts val="0"/>
              </a:spcBef>
              <a:spcAft>
                <a:spcPts val="0"/>
              </a:spcAft>
              <a:buSzPts val="3000"/>
              <a:buFont typeface="Tomorrow Light"/>
              <a:buNone/>
              <a:defRPr sz="3000">
                <a:latin typeface="Tomorrow Light"/>
                <a:ea typeface="Tomorrow Light"/>
                <a:cs typeface="Tomorrow Light"/>
                <a:sym typeface="Tomorrow Light"/>
              </a:defRPr>
            </a:lvl8pPr>
            <a:lvl9pPr lvl="8">
              <a:spcBef>
                <a:spcPts val="0"/>
              </a:spcBef>
              <a:spcAft>
                <a:spcPts val="0"/>
              </a:spcAft>
              <a:buSzPts val="3000"/>
              <a:buFont typeface="Tomorrow Light"/>
              <a:buNone/>
              <a:defRPr sz="3000">
                <a:latin typeface="Tomorrow Light"/>
                <a:ea typeface="Tomorrow Light"/>
                <a:cs typeface="Tomorrow Light"/>
                <a:sym typeface="Tomorrow Light"/>
              </a:defRPr>
            </a:lvl9pPr>
          </a:lstStyle>
          <a:p/>
        </p:txBody>
      </p:sp>
      <p:sp>
        <p:nvSpPr>
          <p:cNvPr id="659" name="Google Shape;659;p42"/>
          <p:cNvSpPr/>
          <p:nvPr/>
        </p:nvSpPr>
        <p:spPr>
          <a:xfrm>
            <a:off x="3512450" y="464785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lt">
  <p:cSld name="CUSTOM_17_3">
    <p:bg>
      <p:bgPr>
        <a:solidFill>
          <a:schemeClr val="lt2"/>
        </a:solidFill>
      </p:bgPr>
    </p:bg>
    <p:spTree>
      <p:nvGrpSpPr>
        <p:cNvPr id="660" name="Shape 660"/>
        <p:cNvGrpSpPr/>
        <p:nvPr/>
      </p:nvGrpSpPr>
      <p:grpSpPr>
        <a:xfrm>
          <a:off x="0" y="0"/>
          <a:ext cx="0" cy="0"/>
          <a:chOff x="0" y="0"/>
          <a:chExt cx="0" cy="0"/>
        </a:xfrm>
      </p:grpSpPr>
      <p:sp>
        <p:nvSpPr>
          <p:cNvPr id="661" name="Google Shape;661;p43"/>
          <p:cNvSpPr txBox="1"/>
          <p:nvPr>
            <p:ph idx="1" type="subTitle"/>
          </p:nvPr>
        </p:nvSpPr>
        <p:spPr>
          <a:xfrm>
            <a:off x="2804274" y="3228275"/>
            <a:ext cx="1233000" cy="1717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2" name="Google Shape;662;p43"/>
          <p:cNvSpPr txBox="1"/>
          <p:nvPr>
            <p:ph idx="2" type="subTitle"/>
          </p:nvPr>
        </p:nvSpPr>
        <p:spPr>
          <a:xfrm>
            <a:off x="2798500" y="1157600"/>
            <a:ext cx="1233000" cy="1717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3" name="Google Shape;663;p43"/>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64" name="Google Shape;664;p43"/>
          <p:cNvSpPr txBox="1"/>
          <p:nvPr>
            <p:ph idx="3"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65" name="Google Shape;665;p43"/>
          <p:cNvSpPr txBox="1"/>
          <p:nvPr>
            <p:ph idx="4" type="subTitle"/>
          </p:nvPr>
        </p:nvSpPr>
        <p:spPr>
          <a:xfrm>
            <a:off x="5752975" y="2017419"/>
            <a:ext cx="1695600" cy="8415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6" name="Google Shape;666;p43"/>
          <p:cNvSpPr txBox="1"/>
          <p:nvPr>
            <p:ph idx="5" type="subTitle"/>
          </p:nvPr>
        </p:nvSpPr>
        <p:spPr>
          <a:xfrm>
            <a:off x="5752975" y="3228224"/>
            <a:ext cx="1695600" cy="841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7" name="Google Shape;667;p43"/>
          <p:cNvSpPr txBox="1"/>
          <p:nvPr>
            <p:ph idx="6" type="subTitle"/>
          </p:nvPr>
        </p:nvSpPr>
        <p:spPr>
          <a:xfrm>
            <a:off x="5752975" y="4104073"/>
            <a:ext cx="1695600" cy="841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8" name="Google Shape;668;p43"/>
          <p:cNvSpPr txBox="1"/>
          <p:nvPr>
            <p:ph idx="7" type="subTitle"/>
          </p:nvPr>
        </p:nvSpPr>
        <p:spPr>
          <a:xfrm>
            <a:off x="5753449" y="1141650"/>
            <a:ext cx="1695600" cy="8415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9" name="Google Shape;669;p43"/>
          <p:cNvSpPr txBox="1"/>
          <p:nvPr>
            <p:ph idx="8" type="subTitle"/>
          </p:nvPr>
        </p:nvSpPr>
        <p:spPr>
          <a:xfrm>
            <a:off x="286575" y="1157600"/>
            <a:ext cx="1990500" cy="18771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70" name="Google Shape;670;p43"/>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71" name="Google Shape;671;p43"/>
          <p:cNvSpPr/>
          <p:nvPr>
            <p:ph idx="9" type="pic"/>
          </p:nvPr>
        </p:nvSpPr>
        <p:spPr>
          <a:xfrm>
            <a:off x="-6350" y="3017400"/>
            <a:ext cx="2282100" cy="1842300"/>
          </a:xfrm>
          <a:prstGeom prst="rect">
            <a:avLst/>
          </a:prstGeom>
          <a:noFill/>
          <a:ln>
            <a:noFill/>
          </a:ln>
        </p:spPr>
      </p:sp>
      <p:sp>
        <p:nvSpPr>
          <p:cNvPr id="672" name="Google Shape;672;p43"/>
          <p:cNvSpPr/>
          <p:nvPr>
            <p:ph idx="13" type="pic"/>
          </p:nvPr>
        </p:nvSpPr>
        <p:spPr>
          <a:xfrm>
            <a:off x="4031400" y="1045875"/>
            <a:ext cx="1192500" cy="1717200"/>
          </a:xfrm>
          <a:prstGeom prst="snip1Rect">
            <a:avLst>
              <a:gd fmla="val 16667" name="adj"/>
            </a:avLst>
          </a:prstGeom>
          <a:noFill/>
          <a:ln>
            <a:noFill/>
          </a:ln>
        </p:spPr>
      </p:sp>
      <p:sp>
        <p:nvSpPr>
          <p:cNvPr id="673" name="Google Shape;673;p43"/>
          <p:cNvSpPr/>
          <p:nvPr>
            <p:ph idx="14" type="pic"/>
          </p:nvPr>
        </p:nvSpPr>
        <p:spPr>
          <a:xfrm>
            <a:off x="4031400" y="3112700"/>
            <a:ext cx="1192500" cy="1717200"/>
          </a:xfrm>
          <a:prstGeom prst="snip1Rect">
            <a:avLst>
              <a:gd fmla="val 16667" name="adj"/>
            </a:avLst>
          </a:prstGeom>
          <a:noFill/>
          <a:ln>
            <a:noFill/>
          </a:ln>
        </p:spPr>
      </p:sp>
      <p:sp>
        <p:nvSpPr>
          <p:cNvPr id="674" name="Google Shape;674;p43"/>
          <p:cNvSpPr/>
          <p:nvPr>
            <p:ph idx="15" type="pic"/>
          </p:nvPr>
        </p:nvSpPr>
        <p:spPr>
          <a:xfrm>
            <a:off x="7557600" y="1141650"/>
            <a:ext cx="1596300" cy="841200"/>
          </a:xfrm>
          <a:prstGeom prst="rect">
            <a:avLst/>
          </a:prstGeom>
          <a:noFill/>
          <a:ln>
            <a:noFill/>
          </a:ln>
        </p:spPr>
      </p:sp>
      <p:sp>
        <p:nvSpPr>
          <p:cNvPr id="675" name="Google Shape;675;p43"/>
          <p:cNvSpPr/>
          <p:nvPr>
            <p:ph idx="16" type="pic"/>
          </p:nvPr>
        </p:nvSpPr>
        <p:spPr>
          <a:xfrm>
            <a:off x="7557600" y="2017550"/>
            <a:ext cx="1596300" cy="841200"/>
          </a:xfrm>
          <a:prstGeom prst="rect">
            <a:avLst/>
          </a:prstGeom>
          <a:noFill/>
          <a:ln>
            <a:noFill/>
          </a:ln>
        </p:spPr>
      </p:sp>
      <p:sp>
        <p:nvSpPr>
          <p:cNvPr id="676" name="Google Shape;676;p43"/>
          <p:cNvSpPr/>
          <p:nvPr>
            <p:ph idx="17" type="pic"/>
          </p:nvPr>
        </p:nvSpPr>
        <p:spPr>
          <a:xfrm>
            <a:off x="7557600" y="3228275"/>
            <a:ext cx="1596300" cy="841200"/>
          </a:xfrm>
          <a:prstGeom prst="rect">
            <a:avLst/>
          </a:prstGeom>
          <a:noFill/>
          <a:ln>
            <a:noFill/>
          </a:ln>
        </p:spPr>
      </p:sp>
      <p:sp>
        <p:nvSpPr>
          <p:cNvPr id="677" name="Google Shape;677;p43"/>
          <p:cNvSpPr/>
          <p:nvPr>
            <p:ph idx="18" type="pic"/>
          </p:nvPr>
        </p:nvSpPr>
        <p:spPr>
          <a:xfrm>
            <a:off x="7557600" y="4104175"/>
            <a:ext cx="1596300" cy="841200"/>
          </a:xfrm>
          <a:prstGeom prst="rect">
            <a:avLst/>
          </a:prstGeom>
          <a:noFill/>
          <a:ln>
            <a:noFill/>
          </a:ln>
        </p:spPr>
      </p:sp>
      <p:sp>
        <p:nvSpPr>
          <p:cNvPr id="678" name="Google Shape;678;p43"/>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79" name="Google Shape;679;p43"/>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80" name="Google Shape;680;p43"/>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81" name="Google Shape;681;p43"/>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Alt 1">
  <p:cSld name="CUSTOM_20">
    <p:bg>
      <p:bgPr>
        <a:solidFill>
          <a:schemeClr val="lt2"/>
        </a:solidFill>
      </p:bgPr>
    </p:bg>
    <p:spTree>
      <p:nvGrpSpPr>
        <p:cNvPr id="682" name="Shape 682"/>
        <p:cNvGrpSpPr/>
        <p:nvPr/>
      </p:nvGrpSpPr>
      <p:grpSpPr>
        <a:xfrm>
          <a:off x="0" y="0"/>
          <a:ext cx="0" cy="0"/>
          <a:chOff x="0" y="0"/>
          <a:chExt cx="0" cy="0"/>
        </a:xfrm>
      </p:grpSpPr>
      <p:grpSp>
        <p:nvGrpSpPr>
          <p:cNvPr id="683" name="Google Shape;683;p44"/>
          <p:cNvGrpSpPr/>
          <p:nvPr/>
        </p:nvGrpSpPr>
        <p:grpSpPr>
          <a:xfrm>
            <a:off x="-4748" y="1501001"/>
            <a:ext cx="5203500" cy="3642470"/>
            <a:chOff x="11562000" y="3311675"/>
            <a:chExt cx="486736" cy="335100"/>
          </a:xfrm>
        </p:grpSpPr>
        <p:sp>
          <p:nvSpPr>
            <p:cNvPr id="684" name="Google Shape;684;p44"/>
            <p:cNvSpPr/>
            <p:nvPr/>
          </p:nvSpPr>
          <p:spPr>
            <a:xfrm>
              <a:off x="11786836" y="3311675"/>
              <a:ext cx="261900" cy="335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85" name="Google Shape;685;p44"/>
            <p:cNvSpPr/>
            <p:nvPr/>
          </p:nvSpPr>
          <p:spPr>
            <a:xfrm>
              <a:off x="11562000" y="3311675"/>
              <a:ext cx="261900" cy="335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86" name="Google Shape;686;p44"/>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87" name="Google Shape;687;p44"/>
          <p:cNvSpPr txBox="1"/>
          <p:nvPr>
            <p:ph idx="1" type="subTitle"/>
          </p:nvPr>
        </p:nvSpPr>
        <p:spPr>
          <a:xfrm>
            <a:off x="4692225" y="226497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88" name="Google Shape;688;p44"/>
          <p:cNvSpPr txBox="1"/>
          <p:nvPr>
            <p:ph idx="2" type="subTitle"/>
          </p:nvPr>
        </p:nvSpPr>
        <p:spPr>
          <a:xfrm>
            <a:off x="3725275" y="2264975"/>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sp>
        <p:nvSpPr>
          <p:cNvPr id="689" name="Google Shape;689;p44"/>
          <p:cNvSpPr txBox="1"/>
          <p:nvPr>
            <p:ph idx="3" type="subTitle"/>
          </p:nvPr>
        </p:nvSpPr>
        <p:spPr>
          <a:xfrm>
            <a:off x="4692225" y="289047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9pPr>
          </a:lstStyle>
          <a:p/>
        </p:txBody>
      </p:sp>
      <p:sp>
        <p:nvSpPr>
          <p:cNvPr id="690" name="Google Shape;690;p44"/>
          <p:cNvSpPr txBox="1"/>
          <p:nvPr>
            <p:ph idx="4" type="subTitle"/>
          </p:nvPr>
        </p:nvSpPr>
        <p:spPr>
          <a:xfrm>
            <a:off x="3725275" y="2890463"/>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lt1"/>
              </a:buClr>
              <a:buSzPts val="1000"/>
              <a:buNone/>
              <a:defRPr b="1" sz="1000">
                <a:solidFill>
                  <a:schemeClr val="lt1"/>
                </a:solidFill>
              </a:defRPr>
            </a:lvl1pPr>
            <a:lvl2pPr lvl="1">
              <a:lnSpc>
                <a:spcPct val="100000"/>
              </a:lnSpc>
              <a:spcBef>
                <a:spcPts val="0"/>
              </a:spcBef>
              <a:spcAft>
                <a:spcPts val="0"/>
              </a:spcAft>
              <a:buClr>
                <a:schemeClr val="lt1"/>
              </a:buClr>
              <a:buSzPts val="1200"/>
              <a:buNone/>
              <a:defRPr b="1" sz="1200">
                <a:solidFill>
                  <a:schemeClr val="lt1"/>
                </a:solidFill>
              </a:defRPr>
            </a:lvl2pPr>
            <a:lvl3pPr lvl="2">
              <a:lnSpc>
                <a:spcPct val="100000"/>
              </a:lnSpc>
              <a:spcBef>
                <a:spcPts val="0"/>
              </a:spcBef>
              <a:spcAft>
                <a:spcPts val="0"/>
              </a:spcAft>
              <a:buClr>
                <a:schemeClr val="lt1"/>
              </a:buClr>
              <a:buSzPts val="1200"/>
              <a:buNone/>
              <a:defRPr b="1" sz="1200">
                <a:solidFill>
                  <a:schemeClr val="lt1"/>
                </a:solidFill>
              </a:defRPr>
            </a:lvl3pPr>
            <a:lvl4pPr lvl="3">
              <a:lnSpc>
                <a:spcPct val="100000"/>
              </a:lnSpc>
              <a:spcBef>
                <a:spcPts val="0"/>
              </a:spcBef>
              <a:spcAft>
                <a:spcPts val="0"/>
              </a:spcAft>
              <a:buClr>
                <a:schemeClr val="lt1"/>
              </a:buClr>
              <a:buSzPts val="1200"/>
              <a:buNone/>
              <a:defRPr b="1" sz="1200">
                <a:solidFill>
                  <a:schemeClr val="lt1"/>
                </a:solidFill>
              </a:defRPr>
            </a:lvl4pPr>
            <a:lvl5pPr lvl="4">
              <a:lnSpc>
                <a:spcPct val="100000"/>
              </a:lnSpc>
              <a:spcBef>
                <a:spcPts val="0"/>
              </a:spcBef>
              <a:spcAft>
                <a:spcPts val="0"/>
              </a:spcAft>
              <a:buClr>
                <a:schemeClr val="lt1"/>
              </a:buClr>
              <a:buSzPts val="1200"/>
              <a:buNone/>
              <a:defRPr b="1" sz="1200">
                <a:solidFill>
                  <a:schemeClr val="lt1"/>
                </a:solidFill>
              </a:defRPr>
            </a:lvl5pPr>
            <a:lvl6pPr lvl="5">
              <a:lnSpc>
                <a:spcPct val="100000"/>
              </a:lnSpc>
              <a:spcBef>
                <a:spcPts val="0"/>
              </a:spcBef>
              <a:spcAft>
                <a:spcPts val="0"/>
              </a:spcAft>
              <a:buClr>
                <a:schemeClr val="lt1"/>
              </a:buClr>
              <a:buSzPts val="1200"/>
              <a:buNone/>
              <a:defRPr b="1" sz="1200">
                <a:solidFill>
                  <a:schemeClr val="lt1"/>
                </a:solidFill>
              </a:defRPr>
            </a:lvl6pPr>
            <a:lvl7pPr lvl="6">
              <a:lnSpc>
                <a:spcPct val="100000"/>
              </a:lnSpc>
              <a:spcBef>
                <a:spcPts val="0"/>
              </a:spcBef>
              <a:spcAft>
                <a:spcPts val="0"/>
              </a:spcAft>
              <a:buClr>
                <a:schemeClr val="lt1"/>
              </a:buClr>
              <a:buSzPts val="1200"/>
              <a:buNone/>
              <a:defRPr b="1" sz="1200">
                <a:solidFill>
                  <a:schemeClr val="lt1"/>
                </a:solidFill>
              </a:defRPr>
            </a:lvl7pPr>
            <a:lvl8pPr lvl="7">
              <a:lnSpc>
                <a:spcPct val="100000"/>
              </a:lnSpc>
              <a:spcBef>
                <a:spcPts val="0"/>
              </a:spcBef>
              <a:spcAft>
                <a:spcPts val="0"/>
              </a:spcAft>
              <a:buClr>
                <a:schemeClr val="lt1"/>
              </a:buClr>
              <a:buSzPts val="1200"/>
              <a:buNone/>
              <a:defRPr b="1" sz="1200">
                <a:solidFill>
                  <a:schemeClr val="lt1"/>
                </a:solidFill>
              </a:defRPr>
            </a:lvl8pPr>
            <a:lvl9pPr lvl="8">
              <a:lnSpc>
                <a:spcPct val="100000"/>
              </a:lnSpc>
              <a:spcBef>
                <a:spcPts val="0"/>
              </a:spcBef>
              <a:spcAft>
                <a:spcPts val="0"/>
              </a:spcAft>
              <a:buClr>
                <a:schemeClr val="lt1"/>
              </a:buClr>
              <a:buSzPts val="1200"/>
              <a:buNone/>
              <a:defRPr b="1" sz="1200">
                <a:solidFill>
                  <a:schemeClr val="lt1"/>
                </a:solidFill>
              </a:defRPr>
            </a:lvl9pPr>
          </a:lstStyle>
          <a:p/>
        </p:txBody>
      </p:sp>
      <p:sp>
        <p:nvSpPr>
          <p:cNvPr id="691" name="Google Shape;691;p44"/>
          <p:cNvSpPr txBox="1"/>
          <p:nvPr>
            <p:ph idx="5" type="subTitle"/>
          </p:nvPr>
        </p:nvSpPr>
        <p:spPr>
          <a:xfrm>
            <a:off x="4692225" y="351812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92" name="Google Shape;692;p44"/>
          <p:cNvSpPr txBox="1"/>
          <p:nvPr>
            <p:ph idx="6" type="subTitle"/>
          </p:nvPr>
        </p:nvSpPr>
        <p:spPr>
          <a:xfrm>
            <a:off x="3725275" y="3518125"/>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sp>
        <p:nvSpPr>
          <p:cNvPr id="693" name="Google Shape;693;p44"/>
          <p:cNvSpPr txBox="1"/>
          <p:nvPr>
            <p:ph idx="7" type="subTitle"/>
          </p:nvPr>
        </p:nvSpPr>
        <p:spPr>
          <a:xfrm>
            <a:off x="4692225" y="4137400"/>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94" name="Google Shape;694;p44"/>
          <p:cNvSpPr txBox="1"/>
          <p:nvPr>
            <p:ph idx="8" type="subTitle"/>
          </p:nvPr>
        </p:nvSpPr>
        <p:spPr>
          <a:xfrm>
            <a:off x="3725275" y="4140388"/>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cxnSp>
        <p:nvCxnSpPr>
          <p:cNvPr id="695" name="Google Shape;695;p44"/>
          <p:cNvCxnSpPr/>
          <p:nvPr/>
        </p:nvCxnSpPr>
        <p:spPr>
          <a:xfrm>
            <a:off x="624575" y="1506900"/>
            <a:ext cx="0" cy="3636600"/>
          </a:xfrm>
          <a:prstGeom prst="straightConnector1">
            <a:avLst/>
          </a:prstGeom>
          <a:noFill/>
          <a:ln cap="flat" cmpd="sng" w="9525">
            <a:solidFill>
              <a:schemeClr val="accent5"/>
            </a:solidFill>
            <a:prstDash val="solid"/>
            <a:round/>
            <a:headEnd len="sm" w="sm" type="none"/>
            <a:tailEnd len="sm" w="sm" type="none"/>
          </a:ln>
        </p:spPr>
      </p:cxnSp>
      <p:cxnSp>
        <p:nvCxnSpPr>
          <p:cNvPr id="696" name="Google Shape;696;p44"/>
          <p:cNvCxnSpPr/>
          <p:nvPr/>
        </p:nvCxnSpPr>
        <p:spPr>
          <a:xfrm>
            <a:off x="-7300" y="4202375"/>
            <a:ext cx="631800" cy="0"/>
          </a:xfrm>
          <a:prstGeom prst="straightConnector1">
            <a:avLst/>
          </a:prstGeom>
          <a:noFill/>
          <a:ln cap="flat" cmpd="sng" w="9525">
            <a:solidFill>
              <a:schemeClr val="accent5"/>
            </a:solidFill>
            <a:prstDash val="solid"/>
            <a:round/>
            <a:headEnd len="sm" w="sm" type="none"/>
            <a:tailEnd len="sm" w="sm" type="none"/>
          </a:ln>
        </p:spPr>
      </p:cxnSp>
      <p:cxnSp>
        <p:nvCxnSpPr>
          <p:cNvPr id="697" name="Google Shape;697;p44"/>
          <p:cNvCxnSpPr/>
          <p:nvPr/>
        </p:nvCxnSpPr>
        <p:spPr>
          <a:xfrm>
            <a:off x="-7300" y="1848975"/>
            <a:ext cx="631800" cy="0"/>
          </a:xfrm>
          <a:prstGeom prst="straightConnector1">
            <a:avLst/>
          </a:prstGeom>
          <a:noFill/>
          <a:ln cap="flat" cmpd="sng" w="9525">
            <a:solidFill>
              <a:schemeClr val="accent5"/>
            </a:solidFill>
            <a:prstDash val="solid"/>
            <a:round/>
            <a:headEnd len="sm" w="sm" type="none"/>
            <a:tailEnd len="sm" w="sm" type="none"/>
          </a:ln>
        </p:spPr>
      </p:cxnSp>
      <p:cxnSp>
        <p:nvCxnSpPr>
          <p:cNvPr id="698" name="Google Shape;698;p44"/>
          <p:cNvCxnSpPr/>
          <p:nvPr/>
        </p:nvCxnSpPr>
        <p:spPr>
          <a:xfrm>
            <a:off x="-7300" y="1506250"/>
            <a:ext cx="9159000" cy="0"/>
          </a:xfrm>
          <a:prstGeom prst="straightConnector1">
            <a:avLst/>
          </a:prstGeom>
          <a:noFill/>
          <a:ln cap="flat" cmpd="sng" w="9525">
            <a:solidFill>
              <a:schemeClr val="accent5"/>
            </a:solidFill>
            <a:prstDash val="solid"/>
            <a:round/>
            <a:headEnd len="sm" w="sm" type="none"/>
            <a:tailEnd len="sm" w="sm" type="none"/>
          </a:ln>
        </p:spPr>
      </p:cxnSp>
      <p:sp>
        <p:nvSpPr>
          <p:cNvPr id="699" name="Google Shape;699;p44"/>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700" name="Google Shape;700;p44"/>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701" name="Google Shape;701;p44"/>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702" name="Google Shape;702;p44"/>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703" name="Google Shape;703;p44"/>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
        <p:nvSpPr>
          <p:cNvPr id="704" name="Google Shape;704;p44"/>
          <p:cNvSpPr txBox="1"/>
          <p:nvPr>
            <p:ph idx="9"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9">
    <p:bg>
      <p:bgPr>
        <a:solidFill>
          <a:schemeClr val="dk1"/>
        </a:solidFill>
      </p:bgPr>
    </p:bg>
    <p:spTree>
      <p:nvGrpSpPr>
        <p:cNvPr id="705" name="Shape 705"/>
        <p:cNvGrpSpPr/>
        <p:nvPr/>
      </p:nvGrpSpPr>
      <p:grpSpPr>
        <a:xfrm>
          <a:off x="0" y="0"/>
          <a:ext cx="0" cy="0"/>
          <a:chOff x="0" y="0"/>
          <a:chExt cx="0" cy="0"/>
        </a:xfrm>
      </p:grpSpPr>
      <p:sp>
        <p:nvSpPr>
          <p:cNvPr id="706" name="Google Shape;706;p45"/>
          <p:cNvSpPr txBox="1"/>
          <p:nvPr>
            <p:ph idx="1" type="subTitle"/>
          </p:nvPr>
        </p:nvSpPr>
        <p:spPr>
          <a:xfrm>
            <a:off x="463475" y="1458450"/>
            <a:ext cx="2296800" cy="84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Font typeface="Nunito Sans"/>
              <a:buNone/>
              <a:defRPr sz="1400">
                <a:solidFill>
                  <a:schemeClr val="lt1"/>
                </a:solidFill>
              </a:defRPr>
            </a:lvl1pPr>
            <a:lvl2pPr lvl="1">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9pPr>
          </a:lstStyle>
          <a:p/>
        </p:txBody>
      </p:sp>
      <p:sp>
        <p:nvSpPr>
          <p:cNvPr id="707" name="Google Shape;707;p45"/>
          <p:cNvSpPr/>
          <p:nvPr/>
        </p:nvSpPr>
        <p:spPr>
          <a:xfrm>
            <a:off x="0" y="0"/>
            <a:ext cx="9144000" cy="32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08" name="Google Shape;708;p45"/>
          <p:cNvSpPr txBox="1"/>
          <p:nvPr>
            <p:ph idx="2" type="subTitle"/>
          </p:nvPr>
        </p:nvSpPr>
        <p:spPr>
          <a:xfrm>
            <a:off x="4368500" y="2287119"/>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09" name="Google Shape;709;p45"/>
          <p:cNvSpPr txBox="1"/>
          <p:nvPr>
            <p:ph idx="3" type="subTitle"/>
          </p:nvPr>
        </p:nvSpPr>
        <p:spPr>
          <a:xfrm>
            <a:off x="4368500" y="3937225"/>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0" name="Google Shape;710;p45"/>
          <p:cNvSpPr txBox="1"/>
          <p:nvPr>
            <p:ph idx="4" type="subTitle"/>
          </p:nvPr>
        </p:nvSpPr>
        <p:spPr>
          <a:xfrm>
            <a:off x="4368500" y="3112144"/>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1" name="Google Shape;711;p45"/>
          <p:cNvSpPr txBox="1"/>
          <p:nvPr>
            <p:ph idx="5" type="subTitle"/>
          </p:nvPr>
        </p:nvSpPr>
        <p:spPr>
          <a:xfrm>
            <a:off x="4368500" y="622654"/>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2" name="Google Shape;712;p45"/>
          <p:cNvSpPr txBox="1"/>
          <p:nvPr>
            <p:ph idx="6" type="subTitle"/>
          </p:nvPr>
        </p:nvSpPr>
        <p:spPr>
          <a:xfrm>
            <a:off x="4368500" y="1447665"/>
            <a:ext cx="4365600" cy="8352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3" name="Google Shape;713;p45"/>
          <p:cNvSpPr txBox="1"/>
          <p:nvPr>
            <p:ph type="ctrTitle"/>
          </p:nvPr>
        </p:nvSpPr>
        <p:spPr>
          <a:xfrm>
            <a:off x="335400" y="466575"/>
            <a:ext cx="3173400" cy="977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sp>
        <p:nvSpPr>
          <p:cNvPr id="714" name="Google Shape;714;p45"/>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715" name="Google Shape;715;p45"/>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716" name="Google Shape;716;p45"/>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717" name="Google Shape;717;p45"/>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
        <p:nvSpPr>
          <p:cNvPr id="718" name="Google Shape;718;p45"/>
          <p:cNvSpPr txBox="1"/>
          <p:nvPr>
            <p:ph idx="7"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800"/>
              <a:buFont typeface="Nunito Sans"/>
              <a:buNone/>
              <a:defRPr sz="800">
                <a:solidFill>
                  <a:schemeClr val="lt2"/>
                </a:solidFill>
              </a:defRPr>
            </a:lvl1pPr>
            <a:lvl2pPr lvl="1">
              <a:spcBef>
                <a:spcPts val="0"/>
              </a:spcBef>
              <a:spcAft>
                <a:spcPts val="0"/>
              </a:spcAft>
              <a:buClr>
                <a:schemeClr val="lt2"/>
              </a:buClr>
              <a:buSzPts val="1000"/>
              <a:buFont typeface="Nunito Sans"/>
              <a:buNone/>
              <a:defRPr sz="1000">
                <a:solidFill>
                  <a:schemeClr val="lt2"/>
                </a:solidFill>
              </a:defRPr>
            </a:lvl2pPr>
            <a:lvl3pPr lvl="2">
              <a:spcBef>
                <a:spcPts val="0"/>
              </a:spcBef>
              <a:spcAft>
                <a:spcPts val="0"/>
              </a:spcAft>
              <a:buClr>
                <a:schemeClr val="lt2"/>
              </a:buClr>
              <a:buSzPts val="1000"/>
              <a:buFont typeface="Nunito Sans"/>
              <a:buNone/>
              <a:defRPr sz="1000">
                <a:solidFill>
                  <a:schemeClr val="lt2"/>
                </a:solidFill>
              </a:defRPr>
            </a:lvl3pPr>
            <a:lvl4pPr lvl="3">
              <a:spcBef>
                <a:spcPts val="0"/>
              </a:spcBef>
              <a:spcAft>
                <a:spcPts val="0"/>
              </a:spcAft>
              <a:buClr>
                <a:schemeClr val="lt2"/>
              </a:buClr>
              <a:buSzPts val="1000"/>
              <a:buFont typeface="Nunito Sans"/>
              <a:buNone/>
              <a:defRPr sz="1000">
                <a:solidFill>
                  <a:schemeClr val="lt2"/>
                </a:solidFill>
              </a:defRPr>
            </a:lvl4pPr>
            <a:lvl5pPr lvl="4">
              <a:spcBef>
                <a:spcPts val="0"/>
              </a:spcBef>
              <a:spcAft>
                <a:spcPts val="0"/>
              </a:spcAft>
              <a:buClr>
                <a:schemeClr val="lt2"/>
              </a:buClr>
              <a:buSzPts val="1000"/>
              <a:buFont typeface="Nunito Sans"/>
              <a:buNone/>
              <a:defRPr sz="1000">
                <a:solidFill>
                  <a:schemeClr val="lt2"/>
                </a:solidFill>
              </a:defRPr>
            </a:lvl5pPr>
            <a:lvl6pPr lvl="5">
              <a:spcBef>
                <a:spcPts val="0"/>
              </a:spcBef>
              <a:spcAft>
                <a:spcPts val="0"/>
              </a:spcAft>
              <a:buClr>
                <a:schemeClr val="lt2"/>
              </a:buClr>
              <a:buSzPts val="1000"/>
              <a:buFont typeface="Nunito Sans"/>
              <a:buNone/>
              <a:defRPr sz="1000">
                <a:solidFill>
                  <a:schemeClr val="lt2"/>
                </a:solidFill>
              </a:defRPr>
            </a:lvl6pPr>
            <a:lvl7pPr lvl="6">
              <a:spcBef>
                <a:spcPts val="0"/>
              </a:spcBef>
              <a:spcAft>
                <a:spcPts val="0"/>
              </a:spcAft>
              <a:buClr>
                <a:schemeClr val="lt2"/>
              </a:buClr>
              <a:buSzPts val="1000"/>
              <a:buFont typeface="Nunito Sans"/>
              <a:buNone/>
              <a:defRPr sz="1000">
                <a:solidFill>
                  <a:schemeClr val="lt2"/>
                </a:solidFill>
              </a:defRPr>
            </a:lvl7pPr>
            <a:lvl8pPr lvl="7">
              <a:spcBef>
                <a:spcPts val="0"/>
              </a:spcBef>
              <a:spcAft>
                <a:spcPts val="0"/>
              </a:spcAft>
              <a:buClr>
                <a:schemeClr val="lt2"/>
              </a:buClr>
              <a:buSzPts val="1000"/>
              <a:buFont typeface="Nunito Sans"/>
              <a:buNone/>
              <a:defRPr sz="1000">
                <a:solidFill>
                  <a:schemeClr val="lt2"/>
                </a:solidFill>
              </a:defRPr>
            </a:lvl8pPr>
            <a:lvl9pPr lvl="8">
              <a:spcBef>
                <a:spcPts val="0"/>
              </a:spcBef>
              <a:spcAft>
                <a:spcPts val="0"/>
              </a:spcAft>
              <a:buClr>
                <a:schemeClr val="lt2"/>
              </a:buClr>
              <a:buSzPts val="1000"/>
              <a:buFont typeface="Nunito Sans"/>
              <a:buNone/>
              <a:defRPr sz="1000">
                <a:solidFill>
                  <a:schemeClr val="lt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Alt 2">
  <p:cSld name="CUSTOM_19_1">
    <p:bg>
      <p:bgPr>
        <a:solidFill>
          <a:schemeClr val="dk1"/>
        </a:solidFill>
      </p:bgPr>
    </p:bg>
    <p:spTree>
      <p:nvGrpSpPr>
        <p:cNvPr id="719" name="Shape 719"/>
        <p:cNvGrpSpPr/>
        <p:nvPr/>
      </p:nvGrpSpPr>
      <p:grpSpPr>
        <a:xfrm>
          <a:off x="0" y="0"/>
          <a:ext cx="0" cy="0"/>
          <a:chOff x="0" y="0"/>
          <a:chExt cx="0" cy="0"/>
        </a:xfrm>
      </p:grpSpPr>
      <p:sp>
        <p:nvSpPr>
          <p:cNvPr id="720" name="Google Shape;720;p46"/>
          <p:cNvSpPr txBox="1"/>
          <p:nvPr>
            <p:ph idx="1" type="subTitle"/>
          </p:nvPr>
        </p:nvSpPr>
        <p:spPr>
          <a:xfrm>
            <a:off x="2284724" y="3063600"/>
            <a:ext cx="1152600" cy="10788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1" name="Google Shape;721;p46"/>
          <p:cNvSpPr txBox="1"/>
          <p:nvPr>
            <p:ph idx="2" type="subTitle"/>
          </p:nvPr>
        </p:nvSpPr>
        <p:spPr>
          <a:xfrm>
            <a:off x="4118688" y="3010800"/>
            <a:ext cx="1152600" cy="11844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2" name="Google Shape;722;p46"/>
          <p:cNvSpPr txBox="1"/>
          <p:nvPr>
            <p:ph idx="3" type="subTitle"/>
          </p:nvPr>
        </p:nvSpPr>
        <p:spPr>
          <a:xfrm>
            <a:off x="5952638" y="3028050"/>
            <a:ext cx="1131900" cy="11499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3" name="Google Shape;723;p46"/>
          <p:cNvSpPr txBox="1"/>
          <p:nvPr>
            <p:ph idx="4" type="subTitle"/>
          </p:nvPr>
        </p:nvSpPr>
        <p:spPr>
          <a:xfrm>
            <a:off x="463475" y="3063600"/>
            <a:ext cx="1152600" cy="10788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4" name="Google Shape;724;p46"/>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725" name="Google Shape;725;p46"/>
          <p:cNvSpPr txBox="1"/>
          <p:nvPr>
            <p:ph idx="6" type="subTitle"/>
          </p:nvPr>
        </p:nvSpPr>
        <p:spPr>
          <a:xfrm>
            <a:off x="7765912" y="2952300"/>
            <a:ext cx="1131900" cy="13014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6" name="Google Shape;726;p46"/>
          <p:cNvSpPr txBox="1"/>
          <p:nvPr>
            <p:ph idx="7" type="subTitle"/>
          </p:nvPr>
        </p:nvSpPr>
        <p:spPr>
          <a:xfrm>
            <a:off x="463475" y="1458450"/>
            <a:ext cx="2296800" cy="84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9pPr>
          </a:lstStyle>
          <a:p/>
        </p:txBody>
      </p:sp>
      <p:sp>
        <p:nvSpPr>
          <p:cNvPr id="727" name="Google Shape;727;p46"/>
          <p:cNvSpPr txBox="1"/>
          <p:nvPr>
            <p:ph type="ctrTitle"/>
          </p:nvPr>
        </p:nvSpPr>
        <p:spPr>
          <a:xfrm>
            <a:off x="335400" y="466575"/>
            <a:ext cx="3173400" cy="977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728" name="Google Shape;728;p46"/>
          <p:cNvGrpSpPr/>
          <p:nvPr/>
        </p:nvGrpSpPr>
        <p:grpSpPr>
          <a:xfrm>
            <a:off x="-3175" y="1"/>
            <a:ext cx="9146700" cy="330024"/>
            <a:chOff x="-3175" y="1"/>
            <a:chExt cx="9146700" cy="330024"/>
          </a:xfrm>
        </p:grpSpPr>
        <p:sp>
          <p:nvSpPr>
            <p:cNvPr id="729" name="Google Shape;729;p4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730" name="Google Shape;730;p4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731" name="Google Shape;731;p46"/>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732" name="Google Shape;732;p46"/>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733" name="Google Shape;733;p46"/>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cSld name="CUSTOM_14">
    <p:bg>
      <p:bgPr>
        <a:solidFill>
          <a:schemeClr val="dk1"/>
        </a:solidFill>
      </p:bgPr>
    </p:bg>
    <p:spTree>
      <p:nvGrpSpPr>
        <p:cNvPr id="734" name="Shape 734"/>
        <p:cNvGrpSpPr/>
        <p:nvPr/>
      </p:nvGrpSpPr>
      <p:grpSpPr>
        <a:xfrm>
          <a:off x="0" y="0"/>
          <a:ext cx="0" cy="0"/>
          <a:chOff x="0" y="0"/>
          <a:chExt cx="0" cy="0"/>
        </a:xfrm>
      </p:grpSpPr>
      <p:cxnSp>
        <p:nvCxnSpPr>
          <p:cNvPr id="735" name="Google Shape;735;p47"/>
          <p:cNvCxnSpPr/>
          <p:nvPr/>
        </p:nvCxnSpPr>
        <p:spPr>
          <a:xfrm>
            <a:off x="3564800" y="-9550"/>
            <a:ext cx="0" cy="5137200"/>
          </a:xfrm>
          <a:prstGeom prst="straightConnector1">
            <a:avLst/>
          </a:prstGeom>
          <a:noFill/>
          <a:ln cap="flat" cmpd="sng" w="9525">
            <a:solidFill>
              <a:schemeClr val="dk2"/>
            </a:solidFill>
            <a:prstDash val="solid"/>
            <a:round/>
            <a:headEnd len="sm" w="sm" type="none"/>
            <a:tailEnd len="sm" w="sm" type="none"/>
          </a:ln>
        </p:spPr>
      </p:cxnSp>
      <p:cxnSp>
        <p:nvCxnSpPr>
          <p:cNvPr id="736" name="Google Shape;736;p47"/>
          <p:cNvCxnSpPr>
            <a:stCxn id="737" idx="3"/>
          </p:cNvCxnSpPr>
          <p:nvPr/>
        </p:nvCxnSpPr>
        <p:spPr>
          <a:xfrm>
            <a:off x="3617150" y="4700200"/>
            <a:ext cx="5089800" cy="0"/>
          </a:xfrm>
          <a:prstGeom prst="straightConnector1">
            <a:avLst/>
          </a:prstGeom>
          <a:noFill/>
          <a:ln cap="flat" cmpd="sng" w="9525">
            <a:solidFill>
              <a:schemeClr val="dk2"/>
            </a:solidFill>
            <a:prstDash val="solid"/>
            <a:round/>
            <a:headEnd len="sm" w="sm" type="none"/>
            <a:tailEnd len="sm" w="sm" type="none"/>
          </a:ln>
        </p:spPr>
      </p:cxnSp>
      <p:sp>
        <p:nvSpPr>
          <p:cNvPr id="737" name="Google Shape;737;p47"/>
          <p:cNvSpPr/>
          <p:nvPr/>
        </p:nvSpPr>
        <p:spPr>
          <a:xfrm>
            <a:off x="3512450" y="4647850"/>
            <a:ext cx="104700" cy="10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738" name="Google Shape;738;p47"/>
          <p:cNvCxnSpPr>
            <a:endCxn id="739" idx="2"/>
          </p:cNvCxnSpPr>
          <p:nvPr/>
        </p:nvCxnSpPr>
        <p:spPr>
          <a:xfrm rot="10800000">
            <a:off x="8705825" y="2353400"/>
            <a:ext cx="0" cy="2345400"/>
          </a:xfrm>
          <a:prstGeom prst="straightConnector1">
            <a:avLst/>
          </a:prstGeom>
          <a:noFill/>
          <a:ln cap="flat" cmpd="sng" w="9525">
            <a:solidFill>
              <a:schemeClr val="dk2"/>
            </a:solidFill>
            <a:prstDash val="solid"/>
            <a:round/>
            <a:headEnd len="sm" w="sm" type="none"/>
            <a:tailEnd len="sm" w="sm" type="none"/>
          </a:ln>
        </p:spPr>
      </p:cxnSp>
      <p:sp>
        <p:nvSpPr>
          <p:cNvPr id="740" name="Google Shape;740;p47"/>
          <p:cNvSpPr/>
          <p:nvPr/>
        </p:nvSpPr>
        <p:spPr>
          <a:xfrm>
            <a:off x="8653475" y="464785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741" name="Google Shape;741;p47"/>
          <p:cNvCxnSpPr/>
          <p:nvPr/>
        </p:nvCxnSpPr>
        <p:spPr>
          <a:xfrm rot="10800000">
            <a:off x="-6350" y="2301050"/>
            <a:ext cx="8709900" cy="0"/>
          </a:xfrm>
          <a:prstGeom prst="straightConnector1">
            <a:avLst/>
          </a:prstGeom>
          <a:noFill/>
          <a:ln cap="flat" cmpd="sng" w="9525">
            <a:solidFill>
              <a:schemeClr val="dk2"/>
            </a:solidFill>
            <a:prstDash val="solid"/>
            <a:round/>
            <a:headEnd len="sm" w="sm" type="none"/>
            <a:tailEnd len="sm" w="sm" type="none"/>
          </a:ln>
        </p:spPr>
      </p:cxnSp>
      <p:sp>
        <p:nvSpPr>
          <p:cNvPr id="742" name="Google Shape;742;p47"/>
          <p:cNvSpPr/>
          <p:nvPr/>
        </p:nvSpPr>
        <p:spPr>
          <a:xfrm>
            <a:off x="3512450" y="224870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39" name="Google Shape;739;p47"/>
          <p:cNvSpPr/>
          <p:nvPr/>
        </p:nvSpPr>
        <p:spPr>
          <a:xfrm>
            <a:off x="8653475" y="2248700"/>
            <a:ext cx="104700" cy="1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43" name="Google Shape;743;p47"/>
          <p:cNvSpPr txBox="1"/>
          <p:nvPr>
            <p:ph type="ctrTitle"/>
          </p:nvPr>
        </p:nvSpPr>
        <p:spPr>
          <a:xfrm>
            <a:off x="3564800" y="2301050"/>
            <a:ext cx="5142300" cy="2412300"/>
          </a:xfrm>
          <a:prstGeom prst="rect">
            <a:avLst/>
          </a:prstGeom>
        </p:spPr>
        <p:txBody>
          <a:bodyPr anchorCtr="0" anchor="b" bIns="306000" lIns="234000" spcFirstLastPara="1" rIns="342000" wrap="square" tIns="91425">
            <a:normAutofit/>
          </a:bodyPr>
          <a:lstStyle>
            <a:lvl1pPr lvl="0"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1pPr>
            <a:lvl2pPr lvl="1"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2pPr>
            <a:lvl3pPr lvl="2"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3pPr>
            <a:lvl4pPr lvl="3"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4pPr>
            <a:lvl5pPr lvl="4"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5pPr>
            <a:lvl6pPr lvl="5"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6pPr>
            <a:lvl7pPr lvl="6"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7pPr>
            <a:lvl8pPr lvl="7"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8pPr>
            <a:lvl9pPr lvl="8"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4" name="Shape 744"/>
        <p:cNvGrpSpPr/>
        <p:nvPr/>
      </p:nvGrpSpPr>
      <p:grpSpPr>
        <a:xfrm>
          <a:off x="0" y="0"/>
          <a:ext cx="0" cy="0"/>
          <a:chOff x="0" y="0"/>
          <a:chExt cx="0" cy="0"/>
        </a:xfrm>
      </p:grpSpPr>
      <p:sp>
        <p:nvSpPr>
          <p:cNvPr id="745" name="Google Shape;745;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6" name="Google Shape;746;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47" name="Shape 747"/>
        <p:cNvGrpSpPr/>
        <p:nvPr/>
      </p:nvGrpSpPr>
      <p:grpSpPr>
        <a:xfrm>
          <a:off x="0" y="0"/>
          <a:ext cx="0" cy="0"/>
          <a:chOff x="0" y="0"/>
          <a:chExt cx="0" cy="0"/>
        </a:xfrm>
      </p:grpSpPr>
      <p:sp>
        <p:nvSpPr>
          <p:cNvPr id="748" name="Google Shape;748;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49" name="Shape 749"/>
        <p:cNvGrpSpPr/>
        <p:nvPr/>
      </p:nvGrpSpPr>
      <p:grpSpPr>
        <a:xfrm>
          <a:off x="0" y="0"/>
          <a:ext cx="0" cy="0"/>
          <a:chOff x="0" y="0"/>
          <a:chExt cx="0" cy="0"/>
        </a:xfrm>
      </p:grpSpPr>
      <p:sp>
        <p:nvSpPr>
          <p:cNvPr id="750" name="Google Shape;75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1" name="Google Shape;75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52" name="Shape 752"/>
        <p:cNvGrpSpPr/>
        <p:nvPr/>
      </p:nvGrpSpPr>
      <p:grpSpPr>
        <a:xfrm>
          <a:off x="0" y="0"/>
          <a:ext cx="0" cy="0"/>
          <a:chOff x="0" y="0"/>
          <a:chExt cx="0" cy="0"/>
        </a:xfrm>
      </p:grpSpPr>
      <p:sp>
        <p:nvSpPr>
          <p:cNvPr id="753" name="Google Shape;753;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4" name="Google Shape;754;p5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5" name="Google Shape;755;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56" name="Shape 756"/>
        <p:cNvGrpSpPr/>
        <p:nvPr/>
      </p:nvGrpSpPr>
      <p:grpSpPr>
        <a:xfrm>
          <a:off x="0" y="0"/>
          <a:ext cx="0" cy="0"/>
          <a:chOff x="0" y="0"/>
          <a:chExt cx="0" cy="0"/>
        </a:xfrm>
      </p:grpSpPr>
      <p:sp>
        <p:nvSpPr>
          <p:cNvPr id="757" name="Google Shape;757;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58" name="Shape 758"/>
        <p:cNvGrpSpPr/>
        <p:nvPr/>
      </p:nvGrpSpPr>
      <p:grpSpPr>
        <a:xfrm>
          <a:off x="0" y="0"/>
          <a:ext cx="0" cy="0"/>
          <a:chOff x="0" y="0"/>
          <a:chExt cx="0" cy="0"/>
        </a:xfrm>
      </p:grpSpPr>
      <p:sp>
        <p:nvSpPr>
          <p:cNvPr id="759" name="Google Shape;759;p5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0" name="Google Shape;760;p5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61" name="Shape 761"/>
        <p:cNvGrpSpPr/>
        <p:nvPr/>
      </p:nvGrpSpPr>
      <p:grpSpPr>
        <a:xfrm>
          <a:off x="0" y="0"/>
          <a:ext cx="0" cy="0"/>
          <a:chOff x="0" y="0"/>
          <a:chExt cx="0" cy="0"/>
        </a:xfrm>
      </p:grpSpPr>
      <p:sp>
        <p:nvSpPr>
          <p:cNvPr id="762" name="Google Shape;762;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63" name="Shape 763"/>
        <p:cNvGrpSpPr/>
        <p:nvPr/>
      </p:nvGrpSpPr>
      <p:grpSpPr>
        <a:xfrm>
          <a:off x="0" y="0"/>
          <a:ext cx="0" cy="0"/>
          <a:chOff x="0" y="0"/>
          <a:chExt cx="0" cy="0"/>
        </a:xfrm>
      </p:grpSpPr>
      <p:sp>
        <p:nvSpPr>
          <p:cNvPr id="764" name="Google Shape;764;p5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65" name="Google Shape;765;p5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6" name="Google Shape;766;p5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67" name="Shape 767"/>
        <p:cNvGrpSpPr/>
        <p:nvPr/>
      </p:nvGrpSpPr>
      <p:grpSpPr>
        <a:xfrm>
          <a:off x="0" y="0"/>
          <a:ext cx="0" cy="0"/>
          <a:chOff x="0" y="0"/>
          <a:chExt cx="0" cy="0"/>
        </a:xfrm>
      </p:grpSpPr>
      <p:sp>
        <p:nvSpPr>
          <p:cNvPr id="768" name="Google Shape;768;p5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69" name="Shape 769"/>
        <p:cNvGrpSpPr/>
        <p:nvPr/>
      </p:nvGrpSpPr>
      <p:grpSpPr>
        <a:xfrm>
          <a:off x="0" y="0"/>
          <a:ext cx="0" cy="0"/>
          <a:chOff x="0" y="0"/>
          <a:chExt cx="0" cy="0"/>
        </a:xfrm>
      </p:grpSpPr>
      <p:sp>
        <p:nvSpPr>
          <p:cNvPr id="770" name="Google Shape;770;p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1" name="Google Shape;771;p5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72" name="Shape 772"/>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73" name="Shape 773"/>
        <p:cNvGrpSpPr/>
        <p:nvPr/>
      </p:nvGrpSpPr>
      <p:grpSpPr>
        <a:xfrm>
          <a:off x="0" y="0"/>
          <a:ext cx="0" cy="0"/>
          <a:chOff x="0" y="0"/>
          <a:chExt cx="0" cy="0"/>
        </a:xfrm>
      </p:grpSpPr>
      <p:sp>
        <p:nvSpPr>
          <p:cNvPr id="774" name="Google Shape;774;p59"/>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5" name="Google Shape;775;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6" name="Google Shape;776;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7" name="Google Shape;777;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8" name="Google Shape;778;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9" name="Google Shape;779;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0" name="Google Shape;780;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781" name="Shape 781"/>
        <p:cNvGrpSpPr/>
        <p:nvPr/>
      </p:nvGrpSpPr>
      <p:grpSpPr>
        <a:xfrm>
          <a:off x="0" y="0"/>
          <a:ext cx="0" cy="0"/>
          <a:chOff x="0" y="0"/>
          <a:chExt cx="0" cy="0"/>
        </a:xfrm>
      </p:grpSpPr>
      <p:sp>
        <p:nvSpPr>
          <p:cNvPr id="782" name="Google Shape;782;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3" name="Google Shape;783;p60"/>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4" name="Google Shape;784;p6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785" name="Shape 785"/>
        <p:cNvGrpSpPr/>
        <p:nvPr/>
      </p:nvGrpSpPr>
      <p:grpSpPr>
        <a:xfrm>
          <a:off x="0" y="0"/>
          <a:ext cx="0" cy="0"/>
          <a:chOff x="0" y="0"/>
          <a:chExt cx="0" cy="0"/>
        </a:xfrm>
      </p:grpSpPr>
      <p:sp>
        <p:nvSpPr>
          <p:cNvPr id="786" name="Google Shape;786;p61"/>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7" name="Google Shape;787;p61"/>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8" name="Google Shape;788;p61"/>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9" name="Google Shape;789;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0" name="Google Shape;790;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791" name="Shape 791"/>
        <p:cNvGrpSpPr/>
        <p:nvPr/>
      </p:nvGrpSpPr>
      <p:grpSpPr>
        <a:xfrm>
          <a:off x="0" y="0"/>
          <a:ext cx="0" cy="0"/>
          <a:chOff x="0" y="0"/>
          <a:chExt cx="0" cy="0"/>
        </a:xfrm>
      </p:grpSpPr>
      <p:sp>
        <p:nvSpPr>
          <p:cNvPr id="792" name="Google Shape;792;p62"/>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93" name="Google Shape;793;p62"/>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94" name="Google Shape;794;p62"/>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5" name="Google Shape;795;p62"/>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6" name="Google Shape;796;p62"/>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7" name="Google Shape;797;p62"/>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8" name="Google Shape;798;p62"/>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799" name="Shape 799"/>
        <p:cNvGrpSpPr/>
        <p:nvPr/>
      </p:nvGrpSpPr>
      <p:grpSpPr>
        <a:xfrm>
          <a:off x="0" y="0"/>
          <a:ext cx="0" cy="0"/>
          <a:chOff x="0" y="0"/>
          <a:chExt cx="0" cy="0"/>
        </a:xfrm>
      </p:grpSpPr>
      <p:sp>
        <p:nvSpPr>
          <p:cNvPr id="800" name="Google Shape;800;p63"/>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1" name="Google Shape;801;p63"/>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2" name="Google Shape;802;p63"/>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3" name="Google Shape;803;p63"/>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4" name="Google Shape;804;p63"/>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5" name="Google Shape;805;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6" name="Google Shape;806;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7" name="Google Shape;807;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8" name="Google Shape;808;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09" name="Shape 809"/>
        <p:cNvGrpSpPr/>
        <p:nvPr/>
      </p:nvGrpSpPr>
      <p:grpSpPr>
        <a:xfrm>
          <a:off x="0" y="0"/>
          <a:ext cx="0" cy="0"/>
          <a:chOff x="0" y="0"/>
          <a:chExt cx="0" cy="0"/>
        </a:xfrm>
      </p:grpSpPr>
      <p:sp>
        <p:nvSpPr>
          <p:cNvPr id="810" name="Google Shape;810;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1" name="Google Shape;811;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12" name="Shape 812"/>
        <p:cNvGrpSpPr/>
        <p:nvPr/>
      </p:nvGrpSpPr>
      <p:grpSpPr>
        <a:xfrm>
          <a:off x="0" y="0"/>
          <a:ext cx="0" cy="0"/>
          <a:chOff x="0" y="0"/>
          <a:chExt cx="0" cy="0"/>
        </a:xfrm>
      </p:grpSpPr>
      <p:sp>
        <p:nvSpPr>
          <p:cNvPr id="813" name="Google Shape;813;p65"/>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4" name="Google Shape;814;p65"/>
          <p:cNvSpPr/>
          <p:nvPr>
            <p:ph idx="2" type="pic"/>
          </p:nvPr>
        </p:nvSpPr>
        <p:spPr>
          <a:xfrm>
            <a:off x="4804825" y="1133300"/>
            <a:ext cx="4027500" cy="2392800"/>
          </a:xfrm>
          <a:prstGeom prst="rect">
            <a:avLst/>
          </a:prstGeom>
          <a:noFill/>
          <a:ln>
            <a:noFill/>
          </a:ln>
        </p:spPr>
      </p:sp>
      <p:sp>
        <p:nvSpPr>
          <p:cNvPr id="815" name="Google Shape;815;p65"/>
          <p:cNvSpPr/>
          <p:nvPr>
            <p:ph idx="3" type="pic"/>
          </p:nvPr>
        </p:nvSpPr>
        <p:spPr>
          <a:xfrm>
            <a:off x="311725" y="1133300"/>
            <a:ext cx="4027500" cy="2392800"/>
          </a:xfrm>
          <a:prstGeom prst="rect">
            <a:avLst/>
          </a:prstGeom>
          <a:noFill/>
          <a:ln>
            <a:noFill/>
          </a:ln>
        </p:spPr>
      </p:sp>
      <p:sp>
        <p:nvSpPr>
          <p:cNvPr id="816" name="Google Shape;816;p65"/>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7" name="Google Shape;817;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8" name="Google Shape;818;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19" name="Google Shape;819;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20" name="Shape 820"/>
        <p:cNvGrpSpPr/>
        <p:nvPr/>
      </p:nvGrpSpPr>
      <p:grpSpPr>
        <a:xfrm>
          <a:off x="0" y="0"/>
          <a:ext cx="0" cy="0"/>
          <a:chOff x="0" y="0"/>
          <a:chExt cx="0" cy="0"/>
        </a:xfrm>
      </p:grpSpPr>
      <p:sp>
        <p:nvSpPr>
          <p:cNvPr id="821" name="Google Shape;821;p66"/>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2" name="Google Shape;822;p66"/>
          <p:cNvSpPr/>
          <p:nvPr>
            <p:ph idx="2" type="pic"/>
          </p:nvPr>
        </p:nvSpPr>
        <p:spPr>
          <a:xfrm>
            <a:off x="6205225" y="1128325"/>
            <a:ext cx="2627100" cy="2273100"/>
          </a:xfrm>
          <a:prstGeom prst="rect">
            <a:avLst/>
          </a:prstGeom>
          <a:noFill/>
          <a:ln>
            <a:noFill/>
          </a:ln>
        </p:spPr>
      </p:sp>
      <p:sp>
        <p:nvSpPr>
          <p:cNvPr id="823" name="Google Shape;823;p66"/>
          <p:cNvSpPr/>
          <p:nvPr>
            <p:ph idx="3" type="pic"/>
          </p:nvPr>
        </p:nvSpPr>
        <p:spPr>
          <a:xfrm>
            <a:off x="311725" y="1128325"/>
            <a:ext cx="2627100" cy="2273100"/>
          </a:xfrm>
          <a:prstGeom prst="rect">
            <a:avLst/>
          </a:prstGeom>
          <a:noFill/>
          <a:ln>
            <a:noFill/>
          </a:ln>
        </p:spPr>
      </p:sp>
      <p:sp>
        <p:nvSpPr>
          <p:cNvPr id="824" name="Google Shape;824;p66"/>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5" name="Google Shape;825;p66"/>
          <p:cNvSpPr/>
          <p:nvPr>
            <p:ph idx="5" type="pic"/>
          </p:nvPr>
        </p:nvSpPr>
        <p:spPr>
          <a:xfrm>
            <a:off x="3255250" y="1128325"/>
            <a:ext cx="2627100" cy="2273100"/>
          </a:xfrm>
          <a:prstGeom prst="rect">
            <a:avLst/>
          </a:prstGeom>
          <a:noFill/>
          <a:ln>
            <a:noFill/>
          </a:ln>
        </p:spPr>
      </p:sp>
      <p:sp>
        <p:nvSpPr>
          <p:cNvPr id="826" name="Google Shape;826;p66"/>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7" name="Google Shape;827;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8" name="Google Shape;828;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29" name="Google Shape;829;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30" name="Google Shape;830;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31" name="Shape 831"/>
        <p:cNvGrpSpPr/>
        <p:nvPr/>
      </p:nvGrpSpPr>
      <p:grpSpPr>
        <a:xfrm>
          <a:off x="0" y="0"/>
          <a:ext cx="0" cy="0"/>
          <a:chOff x="0" y="0"/>
          <a:chExt cx="0" cy="0"/>
        </a:xfrm>
      </p:grpSpPr>
      <p:sp>
        <p:nvSpPr>
          <p:cNvPr id="832" name="Google Shape;832;p6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33" name="Shape 833"/>
        <p:cNvGrpSpPr/>
        <p:nvPr/>
      </p:nvGrpSpPr>
      <p:grpSpPr>
        <a:xfrm>
          <a:off x="0" y="0"/>
          <a:ext cx="0" cy="0"/>
          <a:chOff x="0" y="0"/>
          <a:chExt cx="0" cy="0"/>
        </a:xfrm>
      </p:grpSpPr>
      <p:sp>
        <p:nvSpPr>
          <p:cNvPr id="834" name="Google Shape;834;p68"/>
          <p:cNvSpPr/>
          <p:nvPr>
            <p:ph idx="2" type="pic"/>
          </p:nvPr>
        </p:nvSpPr>
        <p:spPr>
          <a:xfrm>
            <a:off x="3389600" y="118913"/>
            <a:ext cx="1643700" cy="1535100"/>
          </a:xfrm>
          <a:prstGeom prst="rect">
            <a:avLst/>
          </a:prstGeom>
          <a:noFill/>
          <a:ln>
            <a:noFill/>
          </a:ln>
        </p:spPr>
      </p:sp>
      <p:sp>
        <p:nvSpPr>
          <p:cNvPr id="835" name="Google Shape;835;p68"/>
          <p:cNvSpPr/>
          <p:nvPr>
            <p:ph idx="3" type="pic"/>
          </p:nvPr>
        </p:nvSpPr>
        <p:spPr>
          <a:xfrm>
            <a:off x="5195935" y="118913"/>
            <a:ext cx="1643700" cy="1535100"/>
          </a:xfrm>
          <a:prstGeom prst="rect">
            <a:avLst/>
          </a:prstGeom>
          <a:noFill/>
          <a:ln>
            <a:noFill/>
          </a:ln>
        </p:spPr>
      </p:sp>
      <p:sp>
        <p:nvSpPr>
          <p:cNvPr id="836" name="Google Shape;836;p68"/>
          <p:cNvSpPr/>
          <p:nvPr>
            <p:ph idx="4" type="pic"/>
          </p:nvPr>
        </p:nvSpPr>
        <p:spPr>
          <a:xfrm>
            <a:off x="7002270" y="118913"/>
            <a:ext cx="1643700" cy="1535100"/>
          </a:xfrm>
          <a:prstGeom prst="rect">
            <a:avLst/>
          </a:prstGeom>
          <a:noFill/>
          <a:ln>
            <a:noFill/>
          </a:ln>
        </p:spPr>
      </p:sp>
      <p:sp>
        <p:nvSpPr>
          <p:cNvPr id="837" name="Google Shape;837;p68"/>
          <p:cNvSpPr/>
          <p:nvPr>
            <p:ph idx="5" type="pic"/>
          </p:nvPr>
        </p:nvSpPr>
        <p:spPr>
          <a:xfrm>
            <a:off x="3389588" y="1804212"/>
            <a:ext cx="1643700" cy="1535100"/>
          </a:xfrm>
          <a:prstGeom prst="rect">
            <a:avLst/>
          </a:prstGeom>
          <a:noFill/>
          <a:ln>
            <a:noFill/>
          </a:ln>
        </p:spPr>
      </p:sp>
      <p:sp>
        <p:nvSpPr>
          <p:cNvPr id="838" name="Google Shape;838;p68"/>
          <p:cNvSpPr/>
          <p:nvPr>
            <p:ph idx="6" type="pic"/>
          </p:nvPr>
        </p:nvSpPr>
        <p:spPr>
          <a:xfrm>
            <a:off x="5195922" y="1804212"/>
            <a:ext cx="1643700" cy="1535100"/>
          </a:xfrm>
          <a:prstGeom prst="rect">
            <a:avLst/>
          </a:prstGeom>
          <a:noFill/>
          <a:ln>
            <a:noFill/>
          </a:ln>
        </p:spPr>
      </p:sp>
      <p:sp>
        <p:nvSpPr>
          <p:cNvPr id="839" name="Google Shape;839;p68"/>
          <p:cNvSpPr/>
          <p:nvPr>
            <p:ph idx="7" type="pic"/>
          </p:nvPr>
        </p:nvSpPr>
        <p:spPr>
          <a:xfrm>
            <a:off x="7002257" y="1804212"/>
            <a:ext cx="1643700" cy="1535100"/>
          </a:xfrm>
          <a:prstGeom prst="rect">
            <a:avLst/>
          </a:prstGeom>
          <a:noFill/>
          <a:ln>
            <a:noFill/>
          </a:ln>
        </p:spPr>
      </p:sp>
      <p:sp>
        <p:nvSpPr>
          <p:cNvPr id="840" name="Google Shape;840;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1" name="Google Shape;841;p68"/>
          <p:cNvSpPr/>
          <p:nvPr>
            <p:ph idx="8" type="pic"/>
          </p:nvPr>
        </p:nvSpPr>
        <p:spPr>
          <a:xfrm>
            <a:off x="3389588" y="3489487"/>
            <a:ext cx="1643700" cy="1535100"/>
          </a:xfrm>
          <a:prstGeom prst="rect">
            <a:avLst/>
          </a:prstGeom>
          <a:noFill/>
          <a:ln>
            <a:noFill/>
          </a:ln>
        </p:spPr>
      </p:sp>
      <p:sp>
        <p:nvSpPr>
          <p:cNvPr id="842" name="Google Shape;842;p68"/>
          <p:cNvSpPr/>
          <p:nvPr>
            <p:ph idx="9" type="pic"/>
          </p:nvPr>
        </p:nvSpPr>
        <p:spPr>
          <a:xfrm>
            <a:off x="5195922" y="3489487"/>
            <a:ext cx="1643700" cy="1535100"/>
          </a:xfrm>
          <a:prstGeom prst="rect">
            <a:avLst/>
          </a:prstGeom>
          <a:noFill/>
          <a:ln>
            <a:noFill/>
          </a:ln>
        </p:spPr>
      </p:sp>
      <p:sp>
        <p:nvSpPr>
          <p:cNvPr id="843" name="Google Shape;843;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1pPr>
            <a:lvl2pPr lvl="1">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2pPr>
            <a:lvl3pPr lvl="2">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3pPr>
            <a:lvl4pPr lvl="3">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4pPr>
            <a:lvl5pPr lvl="4">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5pPr>
            <a:lvl6pPr lvl="5">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6pPr>
            <a:lvl7pPr lvl="6">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7pPr>
            <a:lvl8pPr lvl="7">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8pPr>
            <a:lvl9pPr lvl="8">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Nunito Sans"/>
              <a:buChar char="●"/>
              <a:defRPr sz="1800">
                <a:solidFill>
                  <a:schemeClr val="dk2"/>
                </a:solidFill>
                <a:latin typeface="Nunito Sans"/>
                <a:ea typeface="Nunito Sans"/>
                <a:cs typeface="Nunito Sans"/>
                <a:sym typeface="Nunito Sans"/>
              </a:defRPr>
            </a:lvl1pPr>
            <a:lvl2pPr indent="-317500" lvl="1" marL="9144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indent="-317500" lvl="2" marL="13716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indent="-317500" lvl="3" marL="18288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indent="-317500" lvl="4" marL="22860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indent="-317500" lvl="5" marL="27432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indent="-317500" lvl="6" marL="32004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indent="-317500" lvl="7" marL="36576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indent="-317500" lvl="8" marL="41148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0.jp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9"/>
          <p:cNvSpPr txBox="1"/>
          <p:nvPr>
            <p:ph type="ctrTitle"/>
          </p:nvPr>
        </p:nvSpPr>
        <p:spPr>
          <a:xfrm>
            <a:off x="552600" y="2878000"/>
            <a:ext cx="6591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7500"/>
              <a:buNone/>
            </a:pPr>
            <a:r>
              <a:t/>
            </a:r>
            <a:endParaRPr/>
          </a:p>
          <a:p>
            <a:pPr indent="0" lvl="0" marL="0" rtl="0" algn="l">
              <a:lnSpc>
                <a:spcPct val="75000"/>
              </a:lnSpc>
              <a:spcBef>
                <a:spcPts val="0"/>
              </a:spcBef>
              <a:spcAft>
                <a:spcPts val="0"/>
              </a:spcAft>
              <a:buSzPts val="7500"/>
              <a:buNone/>
            </a:pPr>
            <a:r>
              <a:rPr lang="en"/>
              <a:t>AirBnB Rental Properties</a:t>
            </a:r>
            <a:endParaRPr/>
          </a:p>
        </p:txBody>
      </p:sp>
      <p:sp>
        <p:nvSpPr>
          <p:cNvPr id="849" name="Google Shape;849;p69"/>
          <p:cNvSpPr/>
          <p:nvPr/>
        </p:nvSpPr>
        <p:spPr>
          <a:xfrm>
            <a:off x="437150" y="3119725"/>
            <a:ext cx="39600" cy="1581900"/>
          </a:xfrm>
          <a:prstGeom prst="snip1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Nunito Sans Medium"/>
              <a:ea typeface="Nunito Sans Medium"/>
              <a:cs typeface="Nunito Sans Medium"/>
              <a:sym typeface="Nunito Sans Medium"/>
            </a:endParaRPr>
          </a:p>
        </p:txBody>
      </p:sp>
      <p:sp>
        <p:nvSpPr>
          <p:cNvPr id="850" name="Google Shape;850;p69"/>
          <p:cNvSpPr txBox="1"/>
          <p:nvPr>
            <p:ph idx="2" type="subTitle"/>
          </p:nvPr>
        </p:nvSpPr>
        <p:spPr>
          <a:xfrm>
            <a:off x="0" y="0"/>
            <a:ext cx="3396600" cy="32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t>AirBnB / 2025</a:t>
            </a:r>
            <a:endParaRPr/>
          </a:p>
        </p:txBody>
      </p:sp>
      <p:sp>
        <p:nvSpPr>
          <p:cNvPr id="851" name="Google Shape;851;p69"/>
          <p:cNvSpPr txBox="1"/>
          <p:nvPr/>
        </p:nvSpPr>
        <p:spPr>
          <a:xfrm>
            <a:off x="5400425" y="4572050"/>
            <a:ext cx="55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Sans"/>
                <a:ea typeface="Nunito Sans"/>
                <a:cs typeface="Nunito Sans"/>
                <a:sym typeface="Nunito Sans"/>
              </a:rPr>
              <a:t>By Jacob Vogelpohl</a:t>
            </a:r>
            <a:endParaRPr sz="1800">
              <a:solidFill>
                <a:schemeClr val="dk2"/>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8"/>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Q5</a:t>
            </a:r>
            <a:endParaRPr sz="2320"/>
          </a:p>
        </p:txBody>
      </p:sp>
      <p:sp>
        <p:nvSpPr>
          <p:cNvPr id="985" name="Google Shape;985;p78"/>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6" name="Google Shape;986;p78"/>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7" name="Google Shape;987;p78"/>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8" name="Google Shape;988;p78"/>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9" name="Google Shape;989;p78"/>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0" name="Google Shape;990;p78"/>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1" name="Google Shape;991;p78"/>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2" name="Google Shape;992;p78"/>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3" name="Google Shape;993;p78"/>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4" name="Google Shape;994;p78"/>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5" name="Google Shape;995;p78"/>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6" name="Google Shape;996;p78"/>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7" name="Google Shape;997;p78"/>
          <p:cNvSpPr txBox="1"/>
          <p:nvPr>
            <p:ph type="ctrTitle"/>
          </p:nvPr>
        </p:nvSpPr>
        <p:spPr>
          <a:xfrm>
            <a:off x="325675" y="1146900"/>
            <a:ext cx="4246200" cy="3452700"/>
          </a:xfrm>
          <a:prstGeom prst="rect">
            <a:avLst/>
          </a:prstGeom>
          <a:ln>
            <a:noFill/>
          </a:ln>
        </p:spPr>
        <p:txBody>
          <a:bodyPr anchorCtr="0" anchor="t" bIns="91425" lIns="0" spcFirstLastPara="1" rIns="91425" wrap="square" tIns="91425">
            <a:normAutofit/>
          </a:bodyPr>
          <a:lstStyle/>
          <a:p>
            <a:pPr indent="-336550" lvl="0" marL="457200" rtl="0" algn="l">
              <a:lnSpc>
                <a:spcPct val="115000"/>
              </a:lnSpc>
              <a:spcBef>
                <a:spcPts val="0"/>
              </a:spcBef>
              <a:spcAft>
                <a:spcPts val="0"/>
              </a:spcAft>
              <a:buClr>
                <a:srgbClr val="111111"/>
              </a:buClr>
              <a:buSzPts val="1700"/>
              <a:buFont typeface="Nunito Sans"/>
              <a:buChar char="●"/>
            </a:pPr>
            <a:r>
              <a:rPr lang="en" sz="1350">
                <a:solidFill>
                  <a:srgbClr val="111111"/>
                </a:solidFill>
                <a:latin typeface="Courier New"/>
                <a:ea typeface="Courier New"/>
                <a:cs typeface="Courier New"/>
                <a:sym typeface="Courier New"/>
              </a:rPr>
              <a:t>The average rent with airbnbs in Nashville is </a:t>
            </a:r>
            <a:r>
              <a:rPr lang="en" sz="1350">
                <a:solidFill>
                  <a:srgbClr val="111111"/>
                </a:solidFill>
                <a:highlight>
                  <a:srgbClr val="9FC5E8"/>
                </a:highlight>
                <a:latin typeface="Courier New"/>
                <a:ea typeface="Courier New"/>
                <a:cs typeface="Courier New"/>
                <a:sym typeface="Courier New"/>
              </a:rPr>
              <a:t>$</a:t>
            </a:r>
            <a:r>
              <a:rPr lang="en" sz="1350">
                <a:solidFill>
                  <a:srgbClr val="111111"/>
                </a:solidFill>
                <a:highlight>
                  <a:srgbClr val="9FC5E8"/>
                </a:highlight>
                <a:latin typeface="Courier New"/>
                <a:ea typeface="Courier New"/>
                <a:cs typeface="Courier New"/>
                <a:sym typeface="Courier New"/>
              </a:rPr>
              <a:t>2538.38</a:t>
            </a:r>
            <a:r>
              <a:rPr lang="en" sz="1350">
                <a:solidFill>
                  <a:srgbClr val="111111"/>
                </a:solidFill>
                <a:latin typeface="Courier New"/>
                <a:ea typeface="Courier New"/>
                <a:cs typeface="Courier New"/>
                <a:sym typeface="Courier New"/>
              </a:rPr>
              <a:t> which I find surprising after finding so many expensive listings.</a:t>
            </a:r>
            <a:endParaRPr sz="1350">
              <a:solidFill>
                <a:srgbClr val="111111"/>
              </a:solidFill>
              <a:latin typeface="Courier New"/>
              <a:ea typeface="Courier New"/>
              <a:cs typeface="Courier New"/>
              <a:sym typeface="Courier New"/>
            </a:endParaRPr>
          </a:p>
          <a:p>
            <a:pPr indent="-314325" lvl="0" marL="457200" rtl="0" algn="l">
              <a:lnSpc>
                <a:spcPct val="115000"/>
              </a:lnSpc>
              <a:spcBef>
                <a:spcPts val="0"/>
              </a:spcBef>
              <a:spcAft>
                <a:spcPts val="0"/>
              </a:spcAft>
              <a:buClr>
                <a:srgbClr val="111111"/>
              </a:buClr>
              <a:buSzPts val="1350"/>
              <a:buFont typeface="Courier New"/>
              <a:buChar char="●"/>
            </a:pPr>
            <a:r>
              <a:rPr lang="en" sz="1350">
                <a:solidFill>
                  <a:srgbClr val="111111"/>
                </a:solidFill>
                <a:latin typeface="Courier New"/>
                <a:ea typeface="Courier New"/>
                <a:cs typeface="Courier New"/>
                <a:sym typeface="Courier New"/>
              </a:rPr>
              <a:t>So the majority of listings on Airbnb for Nashville are under the average. </a:t>
            </a:r>
            <a:endParaRPr sz="1350">
              <a:solidFill>
                <a:srgbClr val="111111"/>
              </a:solidFill>
              <a:latin typeface="Courier New"/>
              <a:ea typeface="Courier New"/>
              <a:cs typeface="Courier New"/>
              <a:sym typeface="Courier New"/>
            </a:endParaRPr>
          </a:p>
          <a:p>
            <a:pPr indent="-314325" lvl="0" marL="457200" rtl="0" algn="l">
              <a:lnSpc>
                <a:spcPct val="115000"/>
              </a:lnSpc>
              <a:spcBef>
                <a:spcPts val="0"/>
              </a:spcBef>
              <a:spcAft>
                <a:spcPts val="0"/>
              </a:spcAft>
              <a:buClr>
                <a:srgbClr val="111111"/>
              </a:buClr>
              <a:buSzPts val="1350"/>
              <a:buFont typeface="Courier New"/>
              <a:buChar char="●"/>
            </a:pPr>
            <a:r>
              <a:rPr lang="en" sz="1350">
                <a:solidFill>
                  <a:srgbClr val="111111"/>
                </a:solidFill>
                <a:latin typeface="Courier New"/>
                <a:ea typeface="Courier New"/>
                <a:cs typeface="Courier New"/>
                <a:sym typeface="Courier New"/>
              </a:rPr>
              <a:t>There is one obvious outlier of the bunch and the average rent for Zip Code </a:t>
            </a:r>
            <a:r>
              <a:rPr lang="en" sz="1350">
                <a:solidFill>
                  <a:srgbClr val="111111"/>
                </a:solidFill>
                <a:highlight>
                  <a:srgbClr val="9FC5E8"/>
                </a:highlight>
                <a:latin typeface="Courier New"/>
                <a:ea typeface="Courier New"/>
                <a:cs typeface="Courier New"/>
                <a:sym typeface="Courier New"/>
              </a:rPr>
              <a:t>37215</a:t>
            </a:r>
            <a:r>
              <a:rPr lang="en" sz="1350">
                <a:solidFill>
                  <a:srgbClr val="111111"/>
                </a:solidFill>
                <a:latin typeface="Courier New"/>
                <a:ea typeface="Courier New"/>
                <a:cs typeface="Courier New"/>
                <a:sym typeface="Courier New"/>
              </a:rPr>
              <a:t> is </a:t>
            </a:r>
            <a:r>
              <a:rPr lang="en" sz="1350">
                <a:solidFill>
                  <a:srgbClr val="111111"/>
                </a:solidFill>
                <a:highlight>
                  <a:srgbClr val="9FC5E8"/>
                </a:highlight>
                <a:latin typeface="Courier New"/>
                <a:ea typeface="Courier New"/>
                <a:cs typeface="Courier New"/>
                <a:sym typeface="Courier New"/>
              </a:rPr>
              <a:t>$14700</a:t>
            </a:r>
            <a:r>
              <a:rPr lang="en" sz="1350">
                <a:solidFill>
                  <a:srgbClr val="111111"/>
                </a:solidFill>
                <a:latin typeface="Courier New"/>
                <a:ea typeface="Courier New"/>
                <a:cs typeface="Courier New"/>
                <a:sym typeface="Courier New"/>
              </a:rPr>
              <a:t>, and it is mainly to do one listing that is priced over </a:t>
            </a:r>
            <a:r>
              <a:rPr lang="en" sz="1350">
                <a:solidFill>
                  <a:srgbClr val="111111"/>
                </a:solidFill>
                <a:highlight>
                  <a:srgbClr val="9FC5E8"/>
                </a:highlight>
                <a:latin typeface="Courier New"/>
                <a:ea typeface="Courier New"/>
                <a:cs typeface="Courier New"/>
                <a:sym typeface="Courier New"/>
              </a:rPr>
              <a:t>$30,000</a:t>
            </a:r>
            <a:r>
              <a:rPr lang="en" sz="1350">
                <a:solidFill>
                  <a:srgbClr val="111111"/>
                </a:solidFill>
                <a:latin typeface="Courier New"/>
                <a:ea typeface="Courier New"/>
                <a:cs typeface="Courier New"/>
                <a:sym typeface="Courier New"/>
              </a:rPr>
              <a:t> a month</a:t>
            </a:r>
            <a:endParaRPr sz="1350">
              <a:solidFill>
                <a:srgbClr val="111111"/>
              </a:solidFill>
              <a:latin typeface="Courier New"/>
              <a:ea typeface="Courier New"/>
              <a:cs typeface="Courier New"/>
              <a:sym typeface="Courier New"/>
            </a:endParaRPr>
          </a:p>
        </p:txBody>
      </p:sp>
      <p:sp>
        <p:nvSpPr>
          <p:cNvPr id="998" name="Google Shape;998;p78"/>
          <p:cNvSpPr txBox="1"/>
          <p:nvPr>
            <p:ph idx="2" type="subTitle"/>
          </p:nvPr>
        </p:nvSpPr>
        <p:spPr>
          <a:xfrm>
            <a:off x="339475" y="681200"/>
            <a:ext cx="5416800" cy="565200"/>
          </a:xfrm>
          <a:prstGeom prst="rect">
            <a:avLst/>
          </a:prstGeom>
        </p:spPr>
        <p:txBody>
          <a:bodyPr anchorCtr="0" anchor="t" bIns="91425" lIns="0" spcFirstLastPara="1" rIns="91425" wrap="square" tIns="91425">
            <a:noAutofit/>
          </a:bodyPr>
          <a:lstStyle/>
          <a:p>
            <a:pPr indent="0" lvl="0" marL="0" rtl="0" algn="l">
              <a:lnSpc>
                <a:spcPct val="55000"/>
              </a:lnSpc>
              <a:spcBef>
                <a:spcPts val="0"/>
              </a:spcBef>
              <a:spcAft>
                <a:spcPts val="0"/>
              </a:spcAft>
              <a:buClr>
                <a:schemeClr val="dk1"/>
              </a:buClr>
              <a:buSzPts val="539"/>
              <a:buFont typeface="Arial"/>
              <a:buNone/>
            </a:pPr>
            <a:r>
              <a:rPr b="1" lang="en" sz="1660"/>
              <a:t>Average Cost of rent in Nashville</a:t>
            </a:r>
            <a:endParaRPr b="1" sz="1660"/>
          </a:p>
          <a:p>
            <a:pPr indent="0" lvl="0" marL="0" rtl="0" algn="l">
              <a:lnSpc>
                <a:spcPct val="55000"/>
              </a:lnSpc>
              <a:spcBef>
                <a:spcPts val="1200"/>
              </a:spcBef>
              <a:spcAft>
                <a:spcPts val="1200"/>
              </a:spcAft>
              <a:buClr>
                <a:schemeClr val="dk1"/>
              </a:buClr>
              <a:buSzPts val="539"/>
              <a:buFont typeface="Arial"/>
              <a:buNone/>
            </a:pPr>
            <a:r>
              <a:t/>
            </a:r>
            <a:endParaRPr sz="1260"/>
          </a:p>
        </p:txBody>
      </p:sp>
      <p:pic>
        <p:nvPicPr>
          <p:cNvPr id="999" name="Google Shape;999;p78" title="barchot.jpg"/>
          <p:cNvPicPr preferRelativeResize="0"/>
          <p:nvPr/>
        </p:nvPicPr>
        <p:blipFill>
          <a:blip r:embed="rId3">
            <a:alphaModFix/>
          </a:blip>
          <a:stretch>
            <a:fillRect/>
          </a:stretch>
        </p:blipFill>
        <p:spPr>
          <a:xfrm>
            <a:off x="4724275" y="1561406"/>
            <a:ext cx="4267325" cy="32004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9"/>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Q5</a:t>
            </a:r>
            <a:endParaRPr sz="2320"/>
          </a:p>
        </p:txBody>
      </p:sp>
      <p:sp>
        <p:nvSpPr>
          <p:cNvPr id="1005" name="Google Shape;1005;p79"/>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6" name="Google Shape;1006;p79"/>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7" name="Google Shape;1007;p79"/>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8" name="Google Shape;1008;p79"/>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9" name="Google Shape;1009;p79"/>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0" name="Google Shape;1010;p79"/>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1" name="Google Shape;1011;p79"/>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2" name="Google Shape;1012;p79"/>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3" name="Google Shape;1013;p79"/>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4" name="Google Shape;1014;p79"/>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5" name="Google Shape;1015;p79"/>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6" name="Google Shape;1016;p79"/>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7" name="Google Shape;1017;p79"/>
          <p:cNvSpPr txBox="1"/>
          <p:nvPr>
            <p:ph idx="2" type="subTitle"/>
          </p:nvPr>
        </p:nvSpPr>
        <p:spPr>
          <a:xfrm>
            <a:off x="339475" y="681200"/>
            <a:ext cx="7068000" cy="565200"/>
          </a:xfrm>
          <a:prstGeom prst="rect">
            <a:avLst/>
          </a:prstGeom>
        </p:spPr>
        <p:txBody>
          <a:bodyPr anchorCtr="0" anchor="t" bIns="91425" lIns="0" spcFirstLastPara="1" rIns="91425" wrap="square" tIns="91425">
            <a:noAutofit/>
          </a:bodyPr>
          <a:lstStyle/>
          <a:p>
            <a:pPr indent="0" lvl="0" marL="0" rtl="0" algn="l">
              <a:lnSpc>
                <a:spcPct val="55000"/>
              </a:lnSpc>
              <a:spcBef>
                <a:spcPts val="0"/>
              </a:spcBef>
              <a:spcAft>
                <a:spcPts val="0"/>
              </a:spcAft>
              <a:buClr>
                <a:schemeClr val="dk1"/>
              </a:buClr>
              <a:buSzPts val="539"/>
              <a:buFont typeface="Arial"/>
              <a:buNone/>
            </a:pPr>
            <a:r>
              <a:rPr b="1" lang="en" sz="1560"/>
              <a:t>What percentage of Nashville is under and over the average rent?</a:t>
            </a:r>
            <a:endParaRPr b="1" sz="1560"/>
          </a:p>
          <a:p>
            <a:pPr indent="0" lvl="0" marL="0" rtl="0" algn="l">
              <a:lnSpc>
                <a:spcPct val="55000"/>
              </a:lnSpc>
              <a:spcBef>
                <a:spcPts val="1200"/>
              </a:spcBef>
              <a:spcAft>
                <a:spcPts val="1200"/>
              </a:spcAft>
              <a:buClr>
                <a:schemeClr val="dk1"/>
              </a:buClr>
              <a:buSzPts val="539"/>
              <a:buFont typeface="Arial"/>
              <a:buNone/>
            </a:pPr>
            <a:r>
              <a:t/>
            </a:r>
            <a:endParaRPr sz="1260"/>
          </a:p>
        </p:txBody>
      </p:sp>
      <p:pic>
        <p:nvPicPr>
          <p:cNvPr id="1018" name="Google Shape;1018;p79" title="pichart.jpg"/>
          <p:cNvPicPr preferRelativeResize="0"/>
          <p:nvPr/>
        </p:nvPicPr>
        <p:blipFill>
          <a:blip r:embed="rId3">
            <a:alphaModFix/>
          </a:blip>
          <a:stretch>
            <a:fillRect/>
          </a:stretch>
        </p:blipFill>
        <p:spPr>
          <a:xfrm>
            <a:off x="2001401" y="1145925"/>
            <a:ext cx="5307259" cy="398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0"/>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Q6</a:t>
            </a:r>
            <a:endParaRPr sz="2320"/>
          </a:p>
        </p:txBody>
      </p:sp>
      <p:sp>
        <p:nvSpPr>
          <p:cNvPr id="1024" name="Google Shape;1024;p80"/>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5" name="Google Shape;1025;p80"/>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6" name="Google Shape;1026;p80"/>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7" name="Google Shape;1027;p80"/>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8" name="Google Shape;1028;p80"/>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9" name="Google Shape;1029;p80"/>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0" name="Google Shape;1030;p80"/>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1" name="Google Shape;1031;p80"/>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2" name="Google Shape;1032;p80"/>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3" name="Google Shape;1033;p80"/>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4" name="Google Shape;1034;p80"/>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5" name="Google Shape;1035;p80"/>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6" name="Google Shape;1036;p80"/>
          <p:cNvSpPr txBox="1"/>
          <p:nvPr>
            <p:ph type="ctrTitle"/>
          </p:nvPr>
        </p:nvSpPr>
        <p:spPr>
          <a:xfrm>
            <a:off x="325675" y="1146900"/>
            <a:ext cx="7331400" cy="1782000"/>
          </a:xfrm>
          <a:prstGeom prst="rect">
            <a:avLst/>
          </a:prstGeom>
        </p:spPr>
        <p:txBody>
          <a:bodyPr anchorCtr="0" anchor="t" bIns="91425" lIns="0" spcFirstLastPara="1" rIns="91425" wrap="square" tIns="91425">
            <a:noAutofit/>
          </a:bodyPr>
          <a:lstStyle/>
          <a:p>
            <a:pPr indent="-314960" lvl="0" marL="457200" rtl="0" algn="l">
              <a:lnSpc>
                <a:spcPct val="115000"/>
              </a:lnSpc>
              <a:spcBef>
                <a:spcPts val="0"/>
              </a:spcBef>
              <a:spcAft>
                <a:spcPts val="0"/>
              </a:spcAft>
              <a:buSzPts val="1360"/>
              <a:buFont typeface="Nunito Sans"/>
              <a:buChar char="●"/>
            </a:pPr>
            <a:r>
              <a:rPr lang="en" sz="1360">
                <a:latin typeface="Nunito Sans"/>
                <a:ea typeface="Nunito Sans"/>
                <a:cs typeface="Nunito Sans"/>
                <a:sym typeface="Nunito Sans"/>
              </a:rPr>
              <a:t>When you look into the pricing of those areas, one factor can be the amount of crime in that area. </a:t>
            </a:r>
            <a:endParaRPr sz="1360">
              <a:latin typeface="Nunito Sans"/>
              <a:ea typeface="Nunito Sans"/>
              <a:cs typeface="Nunito Sans"/>
              <a:sym typeface="Nunito Sans"/>
            </a:endParaRPr>
          </a:p>
          <a:p>
            <a:pPr indent="-314960" lvl="0" marL="457200" rtl="0" algn="l">
              <a:lnSpc>
                <a:spcPct val="115000"/>
              </a:lnSpc>
              <a:spcBef>
                <a:spcPts val="0"/>
              </a:spcBef>
              <a:spcAft>
                <a:spcPts val="0"/>
              </a:spcAft>
              <a:buSzPts val="1360"/>
              <a:buFont typeface="Nunito Sans"/>
              <a:buChar char="●"/>
            </a:pPr>
            <a:r>
              <a:rPr lang="en" sz="1360">
                <a:latin typeface="Nunito Sans"/>
                <a:ea typeface="Nunito Sans"/>
                <a:cs typeface="Nunito Sans"/>
                <a:sym typeface="Nunito Sans"/>
              </a:rPr>
              <a:t>Now there are more areas under the average so there will be more incidents, but these graphs still do tell us some of the differences. </a:t>
            </a:r>
            <a:endParaRPr sz="1360">
              <a:latin typeface="Nunito Sans"/>
              <a:ea typeface="Nunito Sans"/>
              <a:cs typeface="Nunito Sans"/>
              <a:sym typeface="Nunito Sans"/>
            </a:endParaRPr>
          </a:p>
          <a:p>
            <a:pPr indent="-314960" lvl="0" marL="457200" rtl="0" algn="l">
              <a:lnSpc>
                <a:spcPct val="115000"/>
              </a:lnSpc>
              <a:spcBef>
                <a:spcPts val="0"/>
              </a:spcBef>
              <a:spcAft>
                <a:spcPts val="0"/>
              </a:spcAft>
              <a:buSzPts val="1360"/>
              <a:buFont typeface="Nunito Sans"/>
              <a:buChar char="●"/>
            </a:pPr>
            <a:r>
              <a:rPr lang="en" sz="1360">
                <a:latin typeface="Nunito Sans"/>
                <a:ea typeface="Nunito Sans"/>
                <a:cs typeface="Nunito Sans"/>
                <a:sym typeface="Nunito Sans"/>
              </a:rPr>
              <a:t>There is a </a:t>
            </a:r>
            <a:r>
              <a:rPr lang="en" sz="1360">
                <a:latin typeface="Nunito Sans"/>
                <a:ea typeface="Nunito Sans"/>
                <a:cs typeface="Nunito Sans"/>
                <a:sym typeface="Nunito Sans"/>
              </a:rPr>
              <a:t>higher</a:t>
            </a:r>
            <a:r>
              <a:rPr lang="en" sz="1360">
                <a:latin typeface="Nunito Sans"/>
                <a:ea typeface="Nunito Sans"/>
                <a:cs typeface="Nunito Sans"/>
                <a:sym typeface="Nunito Sans"/>
              </a:rPr>
              <a:t> </a:t>
            </a:r>
            <a:r>
              <a:rPr lang="en" sz="1360">
                <a:latin typeface="Nunito Sans"/>
                <a:ea typeface="Nunito Sans"/>
                <a:cs typeface="Nunito Sans"/>
                <a:sym typeface="Nunito Sans"/>
              </a:rPr>
              <a:t>possibility</a:t>
            </a:r>
            <a:r>
              <a:rPr lang="en" sz="1360">
                <a:latin typeface="Nunito Sans"/>
                <a:ea typeface="Nunito Sans"/>
                <a:cs typeface="Nunito Sans"/>
                <a:sym typeface="Nunito Sans"/>
              </a:rPr>
              <a:t> of crimes with weapons under the average, but a higher chance of shoplifting which is the main difference between the two</a:t>
            </a:r>
            <a:endParaRPr sz="1360">
              <a:latin typeface="Nunito Sans"/>
              <a:ea typeface="Nunito Sans"/>
              <a:cs typeface="Nunito Sans"/>
              <a:sym typeface="Nunito Sans"/>
            </a:endParaRPr>
          </a:p>
        </p:txBody>
      </p:sp>
      <p:sp>
        <p:nvSpPr>
          <p:cNvPr id="1037" name="Google Shape;1037;p80"/>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Incidents Under the Average Vs Over</a:t>
            </a:r>
            <a:endParaRPr/>
          </a:p>
        </p:txBody>
      </p:sp>
      <p:pic>
        <p:nvPicPr>
          <p:cNvPr id="1038" name="Google Shape;1038;p80" title="Over Avg.jpg"/>
          <p:cNvPicPr preferRelativeResize="0"/>
          <p:nvPr/>
        </p:nvPicPr>
        <p:blipFill rotWithShape="1">
          <a:blip r:embed="rId3">
            <a:alphaModFix/>
          </a:blip>
          <a:srcRect b="4660" l="0" r="0" t="4660"/>
          <a:stretch/>
        </p:blipFill>
        <p:spPr>
          <a:xfrm>
            <a:off x="1307825" y="3056275"/>
            <a:ext cx="3069125" cy="2087225"/>
          </a:xfrm>
          <a:prstGeom prst="rect">
            <a:avLst/>
          </a:prstGeom>
          <a:noFill/>
          <a:ln>
            <a:noFill/>
          </a:ln>
        </p:spPr>
      </p:pic>
      <p:pic>
        <p:nvPicPr>
          <p:cNvPr id="1039" name="Google Shape;1039;p80" title="Under Avg.jpg"/>
          <p:cNvPicPr preferRelativeResize="0"/>
          <p:nvPr/>
        </p:nvPicPr>
        <p:blipFill rotWithShape="1">
          <a:blip r:embed="rId4">
            <a:alphaModFix/>
          </a:blip>
          <a:srcRect b="1895" l="0" r="0" t="1895"/>
          <a:stretch/>
        </p:blipFill>
        <p:spPr>
          <a:xfrm>
            <a:off x="6251399" y="3056275"/>
            <a:ext cx="2892602" cy="2087225"/>
          </a:xfrm>
          <a:prstGeom prst="rect">
            <a:avLst/>
          </a:prstGeom>
          <a:noFill/>
          <a:ln>
            <a:noFill/>
          </a:ln>
        </p:spPr>
      </p:pic>
      <p:pic>
        <p:nvPicPr>
          <p:cNvPr id="1040" name="Google Shape;1040;p80"/>
          <p:cNvPicPr preferRelativeResize="0"/>
          <p:nvPr/>
        </p:nvPicPr>
        <p:blipFill>
          <a:blip r:embed="rId5">
            <a:alphaModFix/>
          </a:blip>
          <a:stretch>
            <a:fillRect/>
          </a:stretch>
        </p:blipFill>
        <p:spPr>
          <a:xfrm>
            <a:off x="4809505" y="3151787"/>
            <a:ext cx="1782770" cy="2023550"/>
          </a:xfrm>
          <a:prstGeom prst="rect">
            <a:avLst/>
          </a:prstGeom>
          <a:noFill/>
          <a:ln>
            <a:noFill/>
          </a:ln>
        </p:spPr>
      </p:pic>
      <p:pic>
        <p:nvPicPr>
          <p:cNvPr id="1041" name="Google Shape;1041;p80"/>
          <p:cNvPicPr preferRelativeResize="0"/>
          <p:nvPr/>
        </p:nvPicPr>
        <p:blipFill>
          <a:blip r:embed="rId6">
            <a:alphaModFix/>
          </a:blip>
          <a:stretch>
            <a:fillRect/>
          </a:stretch>
        </p:blipFill>
        <p:spPr>
          <a:xfrm>
            <a:off x="208572" y="3119950"/>
            <a:ext cx="1465953" cy="2087225"/>
          </a:xfrm>
          <a:prstGeom prst="rect">
            <a:avLst/>
          </a:prstGeom>
          <a:noFill/>
          <a:ln>
            <a:noFill/>
          </a:ln>
        </p:spPr>
      </p:pic>
      <p:pic>
        <p:nvPicPr>
          <p:cNvPr id="1042" name="Google Shape;1042;p80"/>
          <p:cNvPicPr preferRelativeResize="0"/>
          <p:nvPr/>
        </p:nvPicPr>
        <p:blipFill>
          <a:blip r:embed="rId7">
            <a:alphaModFix/>
          </a:blip>
          <a:stretch>
            <a:fillRect/>
          </a:stretch>
        </p:blipFill>
        <p:spPr>
          <a:xfrm>
            <a:off x="208575" y="3056275"/>
            <a:ext cx="1183350" cy="181375"/>
          </a:xfrm>
          <a:prstGeom prst="rect">
            <a:avLst/>
          </a:prstGeom>
          <a:noFill/>
          <a:ln>
            <a:noFill/>
          </a:ln>
        </p:spPr>
      </p:pic>
      <p:pic>
        <p:nvPicPr>
          <p:cNvPr id="1043" name="Google Shape;1043;p80"/>
          <p:cNvPicPr preferRelativeResize="0"/>
          <p:nvPr/>
        </p:nvPicPr>
        <p:blipFill>
          <a:blip r:embed="rId7">
            <a:alphaModFix/>
          </a:blip>
          <a:stretch>
            <a:fillRect/>
          </a:stretch>
        </p:blipFill>
        <p:spPr>
          <a:xfrm>
            <a:off x="4781450" y="3061488"/>
            <a:ext cx="1838875" cy="1709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1"/>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Q7</a:t>
            </a:r>
            <a:endParaRPr sz="2320"/>
          </a:p>
        </p:txBody>
      </p:sp>
      <p:sp>
        <p:nvSpPr>
          <p:cNvPr id="1049" name="Google Shape;1049;p81"/>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0" name="Google Shape;1050;p81"/>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1" name="Google Shape;1051;p81"/>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2" name="Google Shape;1052;p81"/>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3" name="Google Shape;1053;p81"/>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4" name="Google Shape;1054;p81"/>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5" name="Google Shape;1055;p81"/>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6" name="Google Shape;1056;p81"/>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7" name="Google Shape;1057;p81"/>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8" name="Google Shape;1058;p81"/>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9" name="Google Shape;1059;p81"/>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0" name="Google Shape;1060;p81"/>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1" name="Google Shape;1061;p81"/>
          <p:cNvSpPr txBox="1"/>
          <p:nvPr>
            <p:ph type="ctrTitle"/>
          </p:nvPr>
        </p:nvSpPr>
        <p:spPr>
          <a:xfrm>
            <a:off x="325675" y="1146900"/>
            <a:ext cx="54444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is the cheapest option for at least 60 days to live in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It is a Private room in 37207, which is main downtown area of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 monthly rent is only $570 a month.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Unfortunately there is no image of the room you would rent</a:t>
            </a:r>
            <a:endParaRPr sz="1400">
              <a:latin typeface="Nunito Sans"/>
              <a:ea typeface="Nunito Sans"/>
              <a:cs typeface="Nunito Sans"/>
              <a:sym typeface="Nunito Sans"/>
            </a:endParaRPr>
          </a:p>
        </p:txBody>
      </p:sp>
      <p:sp>
        <p:nvSpPr>
          <p:cNvPr id="1062" name="Google Shape;1062;p81"/>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Lowest  Rental Property</a:t>
            </a:r>
            <a:endParaRPr/>
          </a:p>
        </p:txBody>
      </p:sp>
      <p:pic>
        <p:nvPicPr>
          <p:cNvPr id="1063" name="Google Shape;1063;p81"/>
          <p:cNvPicPr preferRelativeResize="0"/>
          <p:nvPr/>
        </p:nvPicPr>
        <p:blipFill>
          <a:blip r:embed="rId3">
            <a:alphaModFix/>
          </a:blip>
          <a:stretch>
            <a:fillRect/>
          </a:stretch>
        </p:blipFill>
        <p:spPr>
          <a:xfrm>
            <a:off x="4735200" y="2713607"/>
            <a:ext cx="3531324" cy="2370018"/>
          </a:xfrm>
          <a:prstGeom prst="rect">
            <a:avLst/>
          </a:prstGeom>
          <a:noFill/>
          <a:ln>
            <a:noFill/>
          </a:ln>
        </p:spPr>
      </p:pic>
      <p:pic>
        <p:nvPicPr>
          <p:cNvPr id="1064" name="Google Shape;1064;p81"/>
          <p:cNvPicPr preferRelativeResize="0"/>
          <p:nvPr/>
        </p:nvPicPr>
        <p:blipFill>
          <a:blip r:embed="rId4">
            <a:alphaModFix/>
          </a:blip>
          <a:stretch>
            <a:fillRect/>
          </a:stretch>
        </p:blipFill>
        <p:spPr>
          <a:xfrm>
            <a:off x="249588" y="2713600"/>
            <a:ext cx="3531324" cy="237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2"/>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Q7</a:t>
            </a:r>
            <a:endParaRPr sz="2320"/>
          </a:p>
        </p:txBody>
      </p:sp>
      <p:sp>
        <p:nvSpPr>
          <p:cNvPr id="1070" name="Google Shape;1070;p82"/>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1" name="Google Shape;1071;p82"/>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2" name="Google Shape;1072;p82"/>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3" name="Google Shape;1073;p82"/>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4" name="Google Shape;1074;p82"/>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5" name="Google Shape;1075;p82"/>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6" name="Google Shape;1076;p82"/>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7" name="Google Shape;1077;p82"/>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8" name="Google Shape;1078;p82"/>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9" name="Google Shape;1079;p82"/>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80" name="Google Shape;1080;p82"/>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81" name="Google Shape;1081;p82"/>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82" name="Google Shape;1082;p82"/>
          <p:cNvSpPr txBox="1"/>
          <p:nvPr>
            <p:ph type="ctrTitle"/>
          </p:nvPr>
        </p:nvSpPr>
        <p:spPr>
          <a:xfrm>
            <a:off x="325675" y="1146900"/>
            <a:ext cx="54444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is the Highest option for at least 60 days to live in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It is a Executive Home w/ Pool  in 37215, which is the Green Hills area.</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 monthly rent is only $30000 a month, this was the reason this areas average was so high.</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are images of the house you would be renting.</a:t>
            </a:r>
            <a:endParaRPr sz="1400">
              <a:latin typeface="Nunito Sans"/>
              <a:ea typeface="Nunito Sans"/>
              <a:cs typeface="Nunito Sans"/>
              <a:sym typeface="Nunito Sans"/>
            </a:endParaRPr>
          </a:p>
        </p:txBody>
      </p:sp>
      <p:sp>
        <p:nvSpPr>
          <p:cNvPr id="1083" name="Google Shape;1083;p82"/>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Highest  Rental Property</a:t>
            </a:r>
            <a:endParaRPr/>
          </a:p>
        </p:txBody>
      </p:sp>
      <p:pic>
        <p:nvPicPr>
          <p:cNvPr id="1084" name="Google Shape;1084;p82"/>
          <p:cNvPicPr preferRelativeResize="0"/>
          <p:nvPr/>
        </p:nvPicPr>
        <p:blipFill>
          <a:blip r:embed="rId3">
            <a:alphaModFix/>
          </a:blip>
          <a:stretch>
            <a:fillRect/>
          </a:stretch>
        </p:blipFill>
        <p:spPr>
          <a:xfrm>
            <a:off x="0" y="3093156"/>
            <a:ext cx="3069124" cy="2050345"/>
          </a:xfrm>
          <a:prstGeom prst="rect">
            <a:avLst/>
          </a:prstGeom>
          <a:noFill/>
          <a:ln>
            <a:noFill/>
          </a:ln>
        </p:spPr>
      </p:pic>
      <p:pic>
        <p:nvPicPr>
          <p:cNvPr id="1085" name="Google Shape;1085;p82"/>
          <p:cNvPicPr preferRelativeResize="0"/>
          <p:nvPr/>
        </p:nvPicPr>
        <p:blipFill>
          <a:blip r:embed="rId4">
            <a:alphaModFix/>
          </a:blip>
          <a:stretch>
            <a:fillRect/>
          </a:stretch>
        </p:blipFill>
        <p:spPr>
          <a:xfrm>
            <a:off x="3069133" y="3093150"/>
            <a:ext cx="2733792" cy="2050351"/>
          </a:xfrm>
          <a:prstGeom prst="rect">
            <a:avLst/>
          </a:prstGeom>
          <a:noFill/>
          <a:ln>
            <a:noFill/>
          </a:ln>
        </p:spPr>
      </p:pic>
      <p:pic>
        <p:nvPicPr>
          <p:cNvPr id="1086" name="Google Shape;1086;p82"/>
          <p:cNvPicPr preferRelativeResize="0"/>
          <p:nvPr/>
        </p:nvPicPr>
        <p:blipFill>
          <a:blip r:embed="rId5">
            <a:alphaModFix/>
          </a:blip>
          <a:stretch>
            <a:fillRect/>
          </a:stretch>
        </p:blipFill>
        <p:spPr>
          <a:xfrm>
            <a:off x="5802925" y="3093132"/>
            <a:ext cx="2733800" cy="20503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3"/>
          <p:cNvSpPr txBox="1"/>
          <p:nvPr>
            <p:ph idx="3" type="subTitle"/>
          </p:nvPr>
        </p:nvSpPr>
        <p:spPr>
          <a:xfrm>
            <a:off x="127275" y="980025"/>
            <a:ext cx="7076100" cy="3130500"/>
          </a:xfrm>
          <a:prstGeom prst="rect">
            <a:avLst/>
          </a:prstGeom>
        </p:spPr>
        <p:txBody>
          <a:bodyPr anchorCtr="0" anchor="t" bIns="91425" lIns="0" spcFirstLastPara="1" rIns="91425" wrap="square" tIns="91425">
            <a:normAutofit/>
          </a:bodyPr>
          <a:lstStyle/>
          <a:p>
            <a:pPr indent="-292100" lvl="0" marL="457200" rtl="0" algn="l">
              <a:lnSpc>
                <a:spcPct val="115000"/>
              </a:lnSpc>
              <a:spcBef>
                <a:spcPts val="800"/>
              </a:spcBef>
              <a:spcAft>
                <a:spcPts val="0"/>
              </a:spcAft>
              <a:buSzPts val="1000"/>
              <a:buChar char="●"/>
            </a:pPr>
            <a:r>
              <a:rPr lang="en"/>
              <a:t>When looking into the Averages it may seem too unpredictable to know if it were to be better to rent on Zillow or Airbnb. </a:t>
            </a:r>
            <a:endParaRPr/>
          </a:p>
          <a:p>
            <a:pPr indent="-292100" lvl="0" marL="457200" rtl="0" algn="l">
              <a:lnSpc>
                <a:spcPct val="115000"/>
              </a:lnSpc>
              <a:spcBef>
                <a:spcPts val="0"/>
              </a:spcBef>
              <a:spcAft>
                <a:spcPts val="0"/>
              </a:spcAft>
              <a:buSzPts val="1000"/>
              <a:buChar char="●"/>
            </a:pPr>
            <a:r>
              <a:rPr lang="en"/>
              <a:t>Airbnbs do not have to follow the same rules as Zillow landlords do, as certain income above the rent, or pricing of their rent to have cap or bottom. </a:t>
            </a:r>
            <a:endParaRPr/>
          </a:p>
          <a:p>
            <a:pPr indent="-292100" lvl="0" marL="457200" rtl="0" algn="l">
              <a:lnSpc>
                <a:spcPct val="115000"/>
              </a:lnSpc>
              <a:spcBef>
                <a:spcPts val="0"/>
              </a:spcBef>
              <a:spcAft>
                <a:spcPts val="0"/>
              </a:spcAft>
              <a:buSzPts val="1000"/>
              <a:buChar char="●"/>
            </a:pPr>
            <a:r>
              <a:rPr lang="en"/>
              <a:t>You can see many more reviews about hosts on Airbnb than on zillow, because you can see all reviews of those who rented from the host either for two nights or a year, zillow you will only find a certain lease term</a:t>
            </a:r>
            <a:endParaRPr/>
          </a:p>
          <a:p>
            <a:pPr indent="-292100" lvl="0" marL="457200" rtl="0" algn="l">
              <a:lnSpc>
                <a:spcPct val="115000"/>
              </a:lnSpc>
              <a:spcBef>
                <a:spcPts val="0"/>
              </a:spcBef>
              <a:spcAft>
                <a:spcPts val="0"/>
              </a:spcAft>
              <a:buSzPts val="1000"/>
              <a:buChar char="●"/>
            </a:pPr>
            <a:r>
              <a:rPr lang="en"/>
              <a:t>You have a wider variety of places to stay either it be private rooms, guest house, or entire houses, zillow you only have the option for the entirety of the place you are renting.</a:t>
            </a:r>
            <a:endParaRPr/>
          </a:p>
          <a:p>
            <a:pPr indent="-292100" lvl="0" marL="457200" rtl="0" algn="l">
              <a:lnSpc>
                <a:spcPct val="115000"/>
              </a:lnSpc>
              <a:spcBef>
                <a:spcPts val="0"/>
              </a:spcBef>
              <a:spcAft>
                <a:spcPts val="0"/>
              </a:spcAft>
              <a:buSzPts val="1000"/>
              <a:buChar char="●"/>
            </a:pPr>
            <a:r>
              <a:rPr lang="en"/>
              <a:t>The </a:t>
            </a:r>
            <a:r>
              <a:rPr lang="en"/>
              <a:t>availability, and easiness of booking on airbnb is so easy, just by pressing book the time you want to be there for and you got it, zillow you have to go through much more of a hassle</a:t>
            </a:r>
            <a:endParaRPr/>
          </a:p>
          <a:p>
            <a:pPr indent="-292100" lvl="0" marL="457200" rtl="0" algn="l">
              <a:lnSpc>
                <a:spcPct val="115000"/>
              </a:lnSpc>
              <a:spcBef>
                <a:spcPts val="0"/>
              </a:spcBef>
              <a:spcAft>
                <a:spcPts val="0"/>
              </a:spcAft>
              <a:buSzPts val="1000"/>
              <a:buChar char="●"/>
            </a:pPr>
            <a:r>
              <a:rPr lang="en"/>
              <a:t>Airbnb may seem a little unconventional to rent for, and may have never been a thought but there are some amazing opportunities to be made and chances to find a great spot to live!</a:t>
            </a:r>
            <a:endParaRPr/>
          </a:p>
          <a:p>
            <a:pPr indent="-292100" lvl="0" marL="457200" rtl="0" algn="l">
              <a:lnSpc>
                <a:spcPct val="115000"/>
              </a:lnSpc>
              <a:spcBef>
                <a:spcPts val="0"/>
              </a:spcBef>
              <a:spcAft>
                <a:spcPts val="0"/>
              </a:spcAft>
              <a:buSzPts val="1000"/>
              <a:buChar char="●"/>
            </a:pPr>
            <a:r>
              <a:rPr lang="en"/>
              <a:t>Whether it is the Zillow Pricing or Airbnb pricing, but the more expensive areas do not always mean less incidents with the police, but it does have a lot of calls to the police.</a:t>
            </a:r>
            <a:endParaRPr/>
          </a:p>
          <a:p>
            <a:pPr indent="-292100" lvl="0" marL="457200" rtl="0" algn="l">
              <a:lnSpc>
                <a:spcPct val="115000"/>
              </a:lnSpc>
              <a:spcBef>
                <a:spcPts val="0"/>
              </a:spcBef>
              <a:spcAft>
                <a:spcPts val="0"/>
              </a:spcAft>
              <a:buSzPts val="1000"/>
              <a:buChar char="●"/>
            </a:pPr>
            <a:r>
              <a:rPr lang="en"/>
              <a:t>Renting and housing right now is atrocious so I hope this helped be informative of places to look into for renting, and that you use this data to find a spot right for you.</a:t>
            </a:r>
            <a:endParaRPr/>
          </a:p>
        </p:txBody>
      </p:sp>
      <p:sp>
        <p:nvSpPr>
          <p:cNvPr id="1092" name="Google Shape;1092;p83"/>
          <p:cNvSpPr txBox="1"/>
          <p:nvPr>
            <p:ph type="ctrTitle"/>
          </p:nvPr>
        </p:nvSpPr>
        <p:spPr>
          <a:xfrm>
            <a:off x="335400" y="466575"/>
            <a:ext cx="3879000" cy="627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300"/>
              <a:buNone/>
            </a:pPr>
            <a:r>
              <a:rPr lang="en"/>
              <a:t>What to take from this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84"/>
          <p:cNvSpPr txBox="1"/>
          <p:nvPr>
            <p:ph type="ctrTitle"/>
          </p:nvPr>
        </p:nvSpPr>
        <p:spPr>
          <a:xfrm>
            <a:off x="3564800" y="2285650"/>
            <a:ext cx="5142300" cy="2412300"/>
          </a:xfrm>
          <a:prstGeom prst="rect">
            <a:avLst/>
          </a:prstGeom>
        </p:spPr>
        <p:txBody>
          <a:bodyPr anchorCtr="0" anchor="b" bIns="306000" lIns="234000" spcFirstLastPara="1" rIns="342000" wrap="square" tIns="91425">
            <a:normAutofit/>
          </a:bodyPr>
          <a:lstStyle/>
          <a:p>
            <a:pPr indent="0" lvl="0" marL="0" rtl="0" algn="r">
              <a:lnSpc>
                <a:spcPct val="100000"/>
              </a:lnSpc>
              <a:spcBef>
                <a:spcPts val="0"/>
              </a:spcBef>
              <a:spcAft>
                <a:spcPts val="0"/>
              </a:spcAft>
              <a:buSzPts val="30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0"/>
          <p:cNvSpPr txBox="1"/>
          <p:nvPr>
            <p:ph idx="1" type="subTitle"/>
          </p:nvPr>
        </p:nvSpPr>
        <p:spPr>
          <a:xfrm>
            <a:off x="531600" y="1028100"/>
            <a:ext cx="5684700" cy="3582300"/>
          </a:xfrm>
          <a:prstGeom prst="rect">
            <a:avLst/>
          </a:prstGeom>
          <a:ln cap="flat" cmpd="sng" w="9525">
            <a:solidFill>
              <a:srgbClr val="000000"/>
            </a:solidFill>
            <a:prstDash val="solid"/>
            <a:round/>
            <a:headEnd len="sm" w="sm" type="none"/>
            <a:tailEnd len="sm" w="sm" type="none"/>
          </a:ln>
        </p:spPr>
        <p:txBody>
          <a:bodyPr anchorCtr="0" anchor="t" bIns="91425" lIns="0" spcFirstLastPara="1" rIns="91425" wrap="square" tIns="91425">
            <a:normAutofit/>
          </a:bodyPr>
          <a:lstStyle/>
          <a:p>
            <a:pPr indent="-317500" lvl="0" marL="457200" rtl="0" algn="l">
              <a:lnSpc>
                <a:spcPct val="115000"/>
              </a:lnSpc>
              <a:spcBef>
                <a:spcPts val="1000"/>
              </a:spcBef>
              <a:spcAft>
                <a:spcPts val="0"/>
              </a:spcAft>
              <a:buSzPts val="1400"/>
              <a:buAutoNum type="arabicPeriod"/>
            </a:pPr>
            <a:r>
              <a:rPr lang="en" sz="1400"/>
              <a:t>How much do Airbnb and Zillow Rent in Nashville differ</a:t>
            </a:r>
            <a:endParaRPr sz="1400"/>
          </a:p>
          <a:p>
            <a:pPr indent="-317500" lvl="0" marL="457200" rtl="0" algn="l">
              <a:lnSpc>
                <a:spcPct val="115000"/>
              </a:lnSpc>
              <a:spcBef>
                <a:spcPts val="0"/>
              </a:spcBef>
              <a:spcAft>
                <a:spcPts val="0"/>
              </a:spcAft>
              <a:buSzPts val="1400"/>
              <a:buAutoNum type="arabicPeriod"/>
            </a:pPr>
            <a:r>
              <a:rPr lang="en" sz="1400"/>
              <a:t>Do the cheaper areas have more incidents with crime?</a:t>
            </a:r>
            <a:endParaRPr sz="1400"/>
          </a:p>
          <a:p>
            <a:pPr indent="-317500" lvl="0" marL="457200" rtl="0" algn="l">
              <a:lnSpc>
                <a:spcPct val="115000"/>
              </a:lnSpc>
              <a:spcBef>
                <a:spcPts val="0"/>
              </a:spcBef>
              <a:spcAft>
                <a:spcPts val="0"/>
              </a:spcAft>
              <a:buSzPts val="1400"/>
              <a:buAutoNum type="arabicPeriod"/>
            </a:pPr>
            <a:r>
              <a:rPr lang="en" sz="1400"/>
              <a:t>You need a certain income to rent on Zillow, is that the same for Airbnb?</a:t>
            </a:r>
            <a:endParaRPr sz="1400"/>
          </a:p>
          <a:p>
            <a:pPr indent="-317500" lvl="0" marL="457200" rtl="0" algn="l">
              <a:lnSpc>
                <a:spcPct val="115000"/>
              </a:lnSpc>
              <a:spcBef>
                <a:spcPts val="0"/>
              </a:spcBef>
              <a:spcAft>
                <a:spcPts val="0"/>
              </a:spcAft>
              <a:buSzPts val="1400"/>
              <a:buAutoNum type="arabicPeriod"/>
            </a:pPr>
            <a:r>
              <a:rPr lang="en" sz="1400"/>
              <a:t>Do Hosts and their listings have a play in the cost of their rentals?</a:t>
            </a:r>
            <a:endParaRPr sz="1400"/>
          </a:p>
          <a:p>
            <a:pPr indent="-317500" lvl="0" marL="457200" rtl="0" algn="l">
              <a:lnSpc>
                <a:spcPct val="115000"/>
              </a:lnSpc>
              <a:spcBef>
                <a:spcPts val="0"/>
              </a:spcBef>
              <a:spcAft>
                <a:spcPts val="0"/>
              </a:spcAft>
              <a:buSzPts val="1400"/>
              <a:buAutoNum type="arabicPeriod"/>
            </a:pPr>
            <a:r>
              <a:rPr lang="en" sz="1400"/>
              <a:t>What areas are under or over the average of all Nashville rent?</a:t>
            </a:r>
            <a:endParaRPr sz="1400"/>
          </a:p>
          <a:p>
            <a:pPr indent="-317500" lvl="0" marL="457200" rtl="0" algn="l">
              <a:lnSpc>
                <a:spcPct val="115000"/>
              </a:lnSpc>
              <a:spcBef>
                <a:spcPts val="0"/>
              </a:spcBef>
              <a:spcAft>
                <a:spcPts val="0"/>
              </a:spcAft>
              <a:buSzPts val="1400"/>
              <a:buAutoNum type="arabicPeriod"/>
            </a:pPr>
            <a:r>
              <a:rPr lang="en" sz="1400"/>
              <a:t>What Crime is most popular in the areas under the average? Over?</a:t>
            </a:r>
            <a:endParaRPr sz="1400"/>
          </a:p>
          <a:p>
            <a:pPr indent="-317500" lvl="0" marL="457200" rtl="0" algn="l">
              <a:lnSpc>
                <a:spcPct val="115000"/>
              </a:lnSpc>
              <a:spcBef>
                <a:spcPts val="0"/>
              </a:spcBef>
              <a:spcAft>
                <a:spcPts val="0"/>
              </a:spcAft>
              <a:buSzPts val="1400"/>
              <a:buAutoNum type="arabicPeriod"/>
            </a:pPr>
            <a:r>
              <a:rPr lang="en" sz="1400"/>
              <a:t>What is the most expensive listing on Airbnb? The Cheapest?</a:t>
            </a:r>
            <a:endParaRPr sz="1400"/>
          </a:p>
        </p:txBody>
      </p:sp>
      <p:sp>
        <p:nvSpPr>
          <p:cNvPr id="857" name="Google Shape;857;p70"/>
          <p:cNvSpPr txBox="1"/>
          <p:nvPr>
            <p:ph type="ctrTitle"/>
          </p:nvPr>
        </p:nvSpPr>
        <p:spPr>
          <a:xfrm>
            <a:off x="335400" y="466575"/>
            <a:ext cx="5808300" cy="618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300"/>
              <a:buNone/>
            </a:pPr>
            <a:r>
              <a:rPr lang="en"/>
              <a:t>Data Questions</a:t>
            </a:r>
            <a:endParaRPr/>
          </a:p>
        </p:txBody>
      </p:sp>
      <p:sp>
        <p:nvSpPr>
          <p:cNvPr id="858" name="Google Shape;858;p70"/>
          <p:cNvSpPr/>
          <p:nvPr/>
        </p:nvSpPr>
        <p:spPr>
          <a:xfrm>
            <a:off x="372350" y="1028100"/>
            <a:ext cx="58800" cy="3246900"/>
          </a:xfrm>
          <a:prstGeom prst="snip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1"/>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4" name="Google Shape;864;p71"/>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b="1" lang="en" sz="2300"/>
              <a:t>Airbnb VS Zillow</a:t>
            </a:r>
            <a:endParaRPr b="1" sz="2300"/>
          </a:p>
        </p:txBody>
      </p:sp>
      <p:pic>
        <p:nvPicPr>
          <p:cNvPr id="865" name="Google Shape;865;p71"/>
          <p:cNvPicPr preferRelativeResize="0"/>
          <p:nvPr/>
        </p:nvPicPr>
        <p:blipFill>
          <a:blip r:embed="rId3">
            <a:alphaModFix/>
          </a:blip>
          <a:stretch>
            <a:fillRect/>
          </a:stretch>
        </p:blipFill>
        <p:spPr>
          <a:xfrm>
            <a:off x="0" y="1632667"/>
            <a:ext cx="4572000" cy="3042458"/>
          </a:xfrm>
          <a:prstGeom prst="rect">
            <a:avLst/>
          </a:prstGeom>
          <a:noFill/>
          <a:ln>
            <a:noFill/>
          </a:ln>
        </p:spPr>
      </p:pic>
      <p:pic>
        <p:nvPicPr>
          <p:cNvPr id="866" name="Google Shape;866;p71"/>
          <p:cNvPicPr preferRelativeResize="0"/>
          <p:nvPr/>
        </p:nvPicPr>
        <p:blipFill>
          <a:blip r:embed="rId4">
            <a:alphaModFix/>
          </a:blip>
          <a:stretch>
            <a:fillRect/>
          </a:stretch>
        </p:blipFill>
        <p:spPr>
          <a:xfrm>
            <a:off x="4572000" y="1632675"/>
            <a:ext cx="4572000" cy="304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2"/>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Q1</a:t>
            </a:r>
            <a:endParaRPr sz="2320"/>
          </a:p>
        </p:txBody>
      </p:sp>
      <p:sp>
        <p:nvSpPr>
          <p:cNvPr id="872" name="Google Shape;872;p72"/>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3" name="Google Shape;873;p72"/>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4" name="Google Shape;874;p72"/>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5" name="Google Shape;875;p72"/>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6" name="Google Shape;876;p72"/>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7" name="Google Shape;877;p72"/>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8" name="Google Shape;878;p72"/>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9" name="Google Shape;879;p72"/>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0" name="Google Shape;880;p72"/>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1" name="Google Shape;881;p72"/>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2" name="Google Shape;882;p72"/>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3" name="Google Shape;883;p72"/>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4" name="Google Shape;884;p72"/>
          <p:cNvSpPr txBox="1"/>
          <p:nvPr>
            <p:ph type="ctrTitle"/>
          </p:nvPr>
        </p:nvSpPr>
        <p:spPr>
          <a:xfrm>
            <a:off x="5121725" y="1734500"/>
            <a:ext cx="4179900" cy="26247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Looking into the average pricing of the rentals in each zip code there was no correlation to the pricing of Airbnb and zillow rentals.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 highest Average rent for Zillow is in </a:t>
            </a:r>
            <a:r>
              <a:rPr lang="en" sz="1400">
                <a:highlight>
                  <a:srgbClr val="FFF2CC"/>
                </a:highlight>
                <a:latin typeface="Nunito Sans"/>
                <a:ea typeface="Nunito Sans"/>
                <a:cs typeface="Nunito Sans"/>
                <a:sym typeface="Nunito Sans"/>
              </a:rPr>
              <a:t>37206</a:t>
            </a:r>
            <a:r>
              <a:rPr lang="en" sz="1400">
                <a:latin typeface="Nunito Sans"/>
                <a:ea typeface="Nunito Sans"/>
                <a:cs typeface="Nunito Sans"/>
                <a:sym typeface="Nunito Sans"/>
              </a:rPr>
              <a:t>, while Airbnb’s is </a:t>
            </a:r>
            <a:r>
              <a:rPr lang="en" sz="1400">
                <a:highlight>
                  <a:srgbClr val="FFF2CC"/>
                </a:highlight>
                <a:latin typeface="Nunito Sans"/>
                <a:ea typeface="Nunito Sans"/>
                <a:cs typeface="Nunito Sans"/>
                <a:sym typeface="Nunito Sans"/>
              </a:rPr>
              <a:t>37215</a:t>
            </a:r>
            <a:r>
              <a:rPr lang="en" sz="1400">
                <a:latin typeface="Nunito Sans"/>
                <a:ea typeface="Nunito Sans"/>
                <a:cs typeface="Nunito Sans"/>
                <a:sym typeface="Nunito Sans"/>
              </a:rPr>
              <a:t>, and the price difference is immense.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Zillow rents were not too far off from each other, while Airbnb’s were varied a lot</a:t>
            </a:r>
            <a:endParaRPr sz="1400">
              <a:latin typeface="Nunito Sans"/>
              <a:ea typeface="Nunito Sans"/>
              <a:cs typeface="Nunito Sans"/>
              <a:sym typeface="Nunito Sans"/>
            </a:endParaRPr>
          </a:p>
        </p:txBody>
      </p:sp>
      <p:sp>
        <p:nvSpPr>
          <p:cNvPr id="885" name="Google Shape;885;p72"/>
          <p:cNvSpPr txBox="1"/>
          <p:nvPr>
            <p:ph idx="2" type="subTitle"/>
          </p:nvPr>
        </p:nvSpPr>
        <p:spPr>
          <a:xfrm>
            <a:off x="339475" y="681200"/>
            <a:ext cx="5416800" cy="5640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The Average Rental Pricing </a:t>
            </a:r>
            <a:endParaRPr/>
          </a:p>
        </p:txBody>
      </p:sp>
      <p:pic>
        <p:nvPicPr>
          <p:cNvPr id="886" name="Google Shape;886;p72"/>
          <p:cNvPicPr preferRelativeResize="0"/>
          <p:nvPr/>
        </p:nvPicPr>
        <p:blipFill>
          <a:blip r:embed="rId3">
            <a:alphaModFix/>
          </a:blip>
          <a:stretch>
            <a:fillRect/>
          </a:stretch>
        </p:blipFill>
        <p:spPr>
          <a:xfrm>
            <a:off x="0" y="1063175"/>
            <a:ext cx="5223725" cy="290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3"/>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Q2</a:t>
            </a:r>
            <a:endParaRPr sz="2320"/>
          </a:p>
        </p:txBody>
      </p:sp>
      <p:sp>
        <p:nvSpPr>
          <p:cNvPr id="892" name="Google Shape;892;p73"/>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3" name="Google Shape;893;p73"/>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4" name="Google Shape;894;p73"/>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5" name="Google Shape;895;p73"/>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6" name="Google Shape;896;p73"/>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7" name="Google Shape;897;p73"/>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8" name="Google Shape;898;p73"/>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9" name="Google Shape;899;p73"/>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0" name="Google Shape;900;p73"/>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1" name="Google Shape;901;p73"/>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2" name="Google Shape;902;p73"/>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3" name="Google Shape;903;p73"/>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4" name="Google Shape;904;p73"/>
          <p:cNvSpPr txBox="1"/>
          <p:nvPr>
            <p:ph type="ctrTitle"/>
          </p:nvPr>
        </p:nvSpPr>
        <p:spPr>
          <a:xfrm>
            <a:off x="339475" y="1409000"/>
            <a:ext cx="45012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To my surprise the amount of incidents did not seem to mean that area was going to have lower cost, the highest count is one of the more expensive areas.</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So I wanted to do a little more of a diligent search on the dataset.</a:t>
            </a:r>
            <a:endParaRPr sz="1400">
              <a:latin typeface="Nunito Sans"/>
              <a:ea typeface="Nunito Sans"/>
              <a:cs typeface="Nunito Sans"/>
              <a:sym typeface="Nunito Sans"/>
            </a:endParaRPr>
          </a:p>
          <a:p>
            <a:pPr indent="0" lvl="0" marL="0" rtl="0" algn="l">
              <a:lnSpc>
                <a:spcPct val="115000"/>
              </a:lnSpc>
              <a:spcBef>
                <a:spcPts val="1000"/>
              </a:spcBef>
              <a:spcAft>
                <a:spcPts val="1000"/>
              </a:spcAft>
              <a:buClr>
                <a:schemeClr val="dk1"/>
              </a:buClr>
              <a:buSzPts val="1100"/>
              <a:buFont typeface="Arial"/>
              <a:buNone/>
            </a:pPr>
            <a:r>
              <a:t/>
            </a:r>
            <a:endParaRPr sz="1400">
              <a:latin typeface="Nunito Sans"/>
              <a:ea typeface="Nunito Sans"/>
              <a:cs typeface="Nunito Sans"/>
              <a:sym typeface="Nunito Sans"/>
            </a:endParaRPr>
          </a:p>
        </p:txBody>
      </p:sp>
      <p:pic>
        <p:nvPicPr>
          <p:cNvPr id="905" name="Google Shape;905;p73"/>
          <p:cNvPicPr preferRelativeResize="0"/>
          <p:nvPr/>
        </p:nvPicPr>
        <p:blipFill>
          <a:blip r:embed="rId3">
            <a:alphaModFix/>
          </a:blip>
          <a:stretch>
            <a:fillRect/>
          </a:stretch>
        </p:blipFill>
        <p:spPr>
          <a:xfrm>
            <a:off x="0" y="424400"/>
            <a:ext cx="9144000" cy="4763116"/>
          </a:xfrm>
          <a:prstGeom prst="rect">
            <a:avLst/>
          </a:prstGeom>
          <a:noFill/>
          <a:ln>
            <a:noFill/>
          </a:ln>
        </p:spPr>
      </p:pic>
      <p:sp>
        <p:nvSpPr>
          <p:cNvPr id="906" name="Google Shape;906;p73"/>
          <p:cNvSpPr txBox="1"/>
          <p:nvPr>
            <p:ph idx="2" type="subTitle"/>
          </p:nvPr>
        </p:nvSpPr>
        <p:spPr>
          <a:xfrm>
            <a:off x="339475" y="688775"/>
            <a:ext cx="8736300" cy="880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b="1" lang="en" sz="2400"/>
              <a:t>Top Five Zip codes with the most Police Incidents</a:t>
            </a:r>
            <a:r>
              <a:rPr lang="en" sz="2400"/>
              <a:t>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4"/>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Q2</a:t>
            </a:r>
            <a:endParaRPr sz="2320"/>
          </a:p>
        </p:txBody>
      </p:sp>
      <p:sp>
        <p:nvSpPr>
          <p:cNvPr id="912" name="Google Shape;912;p74"/>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3" name="Google Shape;913;p74"/>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4" name="Google Shape;914;p74"/>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5" name="Google Shape;915;p74"/>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6" name="Google Shape;916;p74"/>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7" name="Google Shape;917;p74"/>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8" name="Google Shape;918;p74"/>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9" name="Google Shape;919;p74"/>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0" name="Google Shape;920;p74"/>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1" name="Google Shape;921;p74"/>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2" name="Google Shape;922;p74"/>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3" name="Google Shape;923;p74"/>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4" name="Google Shape;924;p74"/>
          <p:cNvSpPr txBox="1"/>
          <p:nvPr>
            <p:ph type="ctrTitle"/>
          </p:nvPr>
        </p:nvSpPr>
        <p:spPr>
          <a:xfrm>
            <a:off x="339475" y="1409000"/>
            <a:ext cx="45012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To my surprise the amount of incidents did not seem to mean that area was going to have lower cost, the highest count is one of the more expensive areas.</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So I wanted to do a little more of a diligent search on the dataset.</a:t>
            </a:r>
            <a:endParaRPr sz="1400">
              <a:latin typeface="Nunito Sans"/>
              <a:ea typeface="Nunito Sans"/>
              <a:cs typeface="Nunito Sans"/>
              <a:sym typeface="Nunito Sans"/>
            </a:endParaRPr>
          </a:p>
          <a:p>
            <a:pPr indent="0" lvl="0" marL="0" rtl="0" algn="l">
              <a:lnSpc>
                <a:spcPct val="115000"/>
              </a:lnSpc>
              <a:spcBef>
                <a:spcPts val="1000"/>
              </a:spcBef>
              <a:spcAft>
                <a:spcPts val="1000"/>
              </a:spcAft>
              <a:buClr>
                <a:schemeClr val="dk1"/>
              </a:buClr>
              <a:buSzPts val="1100"/>
              <a:buFont typeface="Arial"/>
              <a:buNone/>
            </a:pPr>
            <a:r>
              <a:t/>
            </a:r>
            <a:endParaRPr sz="1400">
              <a:latin typeface="Nunito Sans"/>
              <a:ea typeface="Nunito Sans"/>
              <a:cs typeface="Nunito Sans"/>
              <a:sym typeface="Nunito Sans"/>
            </a:endParaRPr>
          </a:p>
        </p:txBody>
      </p:sp>
      <p:pic>
        <p:nvPicPr>
          <p:cNvPr id="925" name="Google Shape;925;p74"/>
          <p:cNvPicPr preferRelativeResize="0"/>
          <p:nvPr/>
        </p:nvPicPr>
        <p:blipFill>
          <a:blip r:embed="rId3">
            <a:alphaModFix/>
          </a:blip>
          <a:stretch>
            <a:fillRect/>
          </a:stretch>
        </p:blipFill>
        <p:spPr>
          <a:xfrm>
            <a:off x="5180400" y="1409000"/>
            <a:ext cx="3537250" cy="3135608"/>
          </a:xfrm>
          <a:prstGeom prst="rect">
            <a:avLst/>
          </a:prstGeom>
          <a:noFill/>
          <a:ln>
            <a:noFill/>
          </a:ln>
        </p:spPr>
      </p:pic>
      <p:sp>
        <p:nvSpPr>
          <p:cNvPr id="926" name="Google Shape;926;p74"/>
          <p:cNvSpPr txBox="1"/>
          <p:nvPr>
            <p:ph idx="2" type="subTitle"/>
          </p:nvPr>
        </p:nvSpPr>
        <p:spPr>
          <a:xfrm>
            <a:off x="339475" y="688775"/>
            <a:ext cx="8736300" cy="880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b="1" lang="en" sz="2400"/>
              <a:t>Top Five Zip codes with the most Police Incidents</a:t>
            </a:r>
            <a:r>
              <a:rPr lang="en" sz="2400"/>
              <a:t> </a:t>
            </a:r>
            <a:endParaRPr sz="2400"/>
          </a:p>
        </p:txBody>
      </p:sp>
      <p:pic>
        <p:nvPicPr>
          <p:cNvPr id="927" name="Google Shape;927;p74"/>
          <p:cNvPicPr preferRelativeResize="0"/>
          <p:nvPr/>
        </p:nvPicPr>
        <p:blipFill>
          <a:blip r:embed="rId4">
            <a:alphaModFix/>
          </a:blip>
          <a:stretch>
            <a:fillRect/>
          </a:stretch>
        </p:blipFill>
        <p:spPr>
          <a:xfrm>
            <a:off x="5180400" y="1409000"/>
            <a:ext cx="3537250" cy="313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5"/>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33" name="Google Shape;933;p75"/>
          <p:cNvSpPr txBox="1"/>
          <p:nvPr>
            <p:ph type="ctrTitle"/>
          </p:nvPr>
        </p:nvSpPr>
        <p:spPr>
          <a:xfrm>
            <a:off x="311700" y="2715975"/>
            <a:ext cx="5444400" cy="2214600"/>
          </a:xfrm>
          <a:prstGeom prst="rect">
            <a:avLst/>
          </a:prstGeom>
        </p:spPr>
        <p:txBody>
          <a:bodyPr anchorCtr="0" anchor="b" bIns="91425" lIns="0" spcFirstLastPara="1" rIns="91425" wrap="square" tIns="91425">
            <a:normAutofit/>
          </a:bodyPr>
          <a:lstStyle/>
          <a:p>
            <a:pPr indent="0" lvl="0" marL="0" rtl="0" algn="l">
              <a:spcBef>
                <a:spcPts val="0"/>
              </a:spcBef>
              <a:spcAft>
                <a:spcPts val="0"/>
              </a:spcAft>
              <a:buNone/>
            </a:pPr>
            <a:r>
              <a:t/>
            </a:r>
            <a:endParaRPr/>
          </a:p>
        </p:txBody>
      </p:sp>
      <p:sp>
        <p:nvSpPr>
          <p:cNvPr id="934" name="Google Shape;934;p75"/>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p:txBody>
      </p:sp>
      <p:pic>
        <p:nvPicPr>
          <p:cNvPr id="935" name="Google Shape;935;p75"/>
          <p:cNvPicPr preferRelativeResize="0"/>
          <p:nvPr/>
        </p:nvPicPr>
        <p:blipFill>
          <a:blip r:embed="rId3">
            <a:alphaModFix/>
          </a:blip>
          <a:stretch>
            <a:fillRect/>
          </a:stretch>
        </p:blipFill>
        <p:spPr>
          <a:xfrm>
            <a:off x="-109300" y="0"/>
            <a:ext cx="9681884" cy="5143501"/>
          </a:xfrm>
          <a:prstGeom prst="rect">
            <a:avLst/>
          </a:prstGeom>
          <a:noFill/>
          <a:ln>
            <a:noFill/>
          </a:ln>
        </p:spPr>
      </p:pic>
      <p:pic>
        <p:nvPicPr>
          <p:cNvPr id="936" name="Google Shape;936;p75"/>
          <p:cNvPicPr preferRelativeResize="0"/>
          <p:nvPr/>
        </p:nvPicPr>
        <p:blipFill>
          <a:blip r:embed="rId4">
            <a:alphaModFix/>
          </a:blip>
          <a:stretch>
            <a:fillRect/>
          </a:stretch>
        </p:blipFill>
        <p:spPr>
          <a:xfrm>
            <a:off x="-109300" y="0"/>
            <a:ext cx="9681874" cy="5143501"/>
          </a:xfrm>
          <a:prstGeom prst="rect">
            <a:avLst/>
          </a:prstGeom>
          <a:noFill/>
          <a:ln>
            <a:noFill/>
          </a:ln>
        </p:spPr>
      </p:pic>
      <p:pic>
        <p:nvPicPr>
          <p:cNvPr id="937" name="Google Shape;937;p75"/>
          <p:cNvPicPr preferRelativeResize="0"/>
          <p:nvPr/>
        </p:nvPicPr>
        <p:blipFill>
          <a:blip r:embed="rId5">
            <a:alphaModFix/>
          </a:blip>
          <a:stretch>
            <a:fillRect/>
          </a:stretch>
        </p:blipFill>
        <p:spPr>
          <a:xfrm>
            <a:off x="-109300" y="0"/>
            <a:ext cx="968187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76"/>
          <p:cNvPicPr preferRelativeResize="0"/>
          <p:nvPr/>
        </p:nvPicPr>
        <p:blipFill>
          <a:blip r:embed="rId3">
            <a:alphaModFix/>
          </a:blip>
          <a:stretch>
            <a:fillRect/>
          </a:stretch>
        </p:blipFill>
        <p:spPr>
          <a:xfrm>
            <a:off x="4092250" y="1884300"/>
            <a:ext cx="5051738" cy="3259200"/>
          </a:xfrm>
          <a:prstGeom prst="rect">
            <a:avLst/>
          </a:prstGeom>
          <a:noFill/>
          <a:ln>
            <a:noFill/>
          </a:ln>
        </p:spPr>
      </p:pic>
      <p:sp>
        <p:nvSpPr>
          <p:cNvPr id="943" name="Google Shape;943;p76"/>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Q3</a:t>
            </a:r>
            <a:endParaRPr sz="2320"/>
          </a:p>
        </p:txBody>
      </p:sp>
      <p:sp>
        <p:nvSpPr>
          <p:cNvPr id="944" name="Google Shape;944;p76"/>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5" name="Google Shape;945;p76"/>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6" name="Google Shape;946;p76"/>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7" name="Google Shape;947;p76"/>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8" name="Google Shape;948;p76"/>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9" name="Google Shape;949;p76"/>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0" name="Google Shape;950;p76"/>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1" name="Google Shape;951;p76"/>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2" name="Google Shape;952;p76"/>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3" name="Google Shape;953;p76"/>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4" name="Google Shape;954;p76"/>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5" name="Google Shape;955;p76"/>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6" name="Google Shape;956;p76"/>
          <p:cNvSpPr txBox="1"/>
          <p:nvPr>
            <p:ph type="ctrTitle"/>
          </p:nvPr>
        </p:nvSpPr>
        <p:spPr>
          <a:xfrm>
            <a:off x="325675" y="1146900"/>
            <a:ext cx="3712200" cy="3996600"/>
          </a:xfrm>
          <a:prstGeom prst="rect">
            <a:avLst/>
          </a:prstGeom>
        </p:spPr>
        <p:txBody>
          <a:bodyPr anchorCtr="0" anchor="t" bIns="91425" lIns="0" spcFirstLastPara="1" rIns="91425" wrap="square" tIns="91425">
            <a:normAutofit/>
          </a:bodyPr>
          <a:lstStyle/>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Listings on Zillow list an income of a certain percentage above the rent, the majority it is 1.5x the rent to have less of a risk with a </a:t>
            </a:r>
            <a:r>
              <a:rPr lang="en" sz="1600">
                <a:latin typeface="Nunito Sans"/>
                <a:ea typeface="Nunito Sans"/>
                <a:cs typeface="Nunito Sans"/>
                <a:sym typeface="Nunito Sans"/>
              </a:rPr>
              <a:t>tenant</a:t>
            </a:r>
            <a:r>
              <a:rPr lang="en" sz="1600">
                <a:latin typeface="Nunito Sans"/>
                <a:ea typeface="Nunito Sans"/>
                <a:cs typeface="Nunito Sans"/>
                <a:sym typeface="Nunito Sans"/>
              </a:rPr>
              <a:t>.</a:t>
            </a:r>
            <a:endParaRPr sz="1600">
              <a:latin typeface="Nunito Sans"/>
              <a:ea typeface="Nunito Sans"/>
              <a:cs typeface="Nunito Sans"/>
              <a:sym typeface="Nunito Sans"/>
            </a:endParaRPr>
          </a:p>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I wanted to see if Airbnb had this option as well, but there is no where on listings that mention it, this may be one of the reasons Airbnb can price however much the host want.</a:t>
            </a:r>
            <a:endParaRPr sz="1600">
              <a:latin typeface="Nunito Sans"/>
              <a:ea typeface="Nunito Sans"/>
              <a:cs typeface="Nunito Sans"/>
              <a:sym typeface="Nunito Sans"/>
            </a:endParaRPr>
          </a:p>
          <a:p>
            <a:pPr indent="0" lvl="0" marL="457200" rtl="0" algn="l">
              <a:lnSpc>
                <a:spcPct val="115000"/>
              </a:lnSpc>
              <a:spcBef>
                <a:spcPts val="1000"/>
              </a:spcBef>
              <a:spcAft>
                <a:spcPts val="1000"/>
              </a:spcAft>
              <a:buNone/>
            </a:pPr>
            <a:r>
              <a:t/>
            </a:r>
            <a:endParaRPr sz="1600">
              <a:latin typeface="Nunito Sans"/>
              <a:ea typeface="Nunito Sans"/>
              <a:cs typeface="Nunito Sans"/>
              <a:sym typeface="Nunito Sans"/>
            </a:endParaRPr>
          </a:p>
        </p:txBody>
      </p:sp>
      <p:sp>
        <p:nvSpPr>
          <p:cNvPr id="957" name="Google Shape;957;p76"/>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Income to Rent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77"/>
          <p:cNvPicPr preferRelativeResize="0"/>
          <p:nvPr/>
        </p:nvPicPr>
        <p:blipFill>
          <a:blip r:embed="rId3">
            <a:alphaModFix/>
          </a:blip>
          <a:stretch>
            <a:fillRect/>
          </a:stretch>
        </p:blipFill>
        <p:spPr>
          <a:xfrm>
            <a:off x="4043925" y="2183200"/>
            <a:ext cx="2696600" cy="2629188"/>
          </a:xfrm>
          <a:prstGeom prst="rect">
            <a:avLst/>
          </a:prstGeom>
          <a:noFill/>
          <a:ln>
            <a:noFill/>
          </a:ln>
        </p:spPr>
      </p:pic>
      <p:sp>
        <p:nvSpPr>
          <p:cNvPr id="963" name="Google Shape;963;p77"/>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Q4</a:t>
            </a:r>
            <a:endParaRPr sz="2320"/>
          </a:p>
        </p:txBody>
      </p:sp>
      <p:sp>
        <p:nvSpPr>
          <p:cNvPr id="964" name="Google Shape;964;p77"/>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5" name="Google Shape;965;p77"/>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6" name="Google Shape;966;p77"/>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7" name="Google Shape;967;p77"/>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8" name="Google Shape;968;p77"/>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9" name="Google Shape;969;p77"/>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0" name="Google Shape;970;p77"/>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1" name="Google Shape;971;p77"/>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2" name="Google Shape;972;p77"/>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3" name="Google Shape;973;p77"/>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4" name="Google Shape;974;p77"/>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5" name="Google Shape;975;p77"/>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6" name="Google Shape;976;p77"/>
          <p:cNvSpPr txBox="1"/>
          <p:nvPr>
            <p:ph type="ctrTitle"/>
          </p:nvPr>
        </p:nvSpPr>
        <p:spPr>
          <a:xfrm>
            <a:off x="325725" y="1146900"/>
            <a:ext cx="3718200" cy="37077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 wanted to see if there was any correlation to rent prices with airbnb to the amount of listings a Host had in total. So I compared the hosts with the highest listings with the Hosts with the highest total listings.</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There was only one match out of the top 15.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Those with more experience and more listings understand keep them as </a:t>
            </a:r>
            <a:r>
              <a:rPr lang="en" sz="1400">
                <a:latin typeface="Nunito Sans"/>
                <a:ea typeface="Nunito Sans"/>
                <a:cs typeface="Nunito Sans"/>
                <a:sym typeface="Nunito Sans"/>
              </a:rPr>
              <a:t>affordable as possible.</a:t>
            </a:r>
            <a:endParaRPr sz="1400">
              <a:latin typeface="Nunito Sans"/>
              <a:ea typeface="Nunito Sans"/>
              <a:cs typeface="Nunito Sans"/>
              <a:sym typeface="Nunito Sans"/>
            </a:endParaRPr>
          </a:p>
        </p:txBody>
      </p:sp>
      <p:sp>
        <p:nvSpPr>
          <p:cNvPr id="977" name="Google Shape;977;p77"/>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Host on Airbnb</a:t>
            </a:r>
            <a:endParaRPr/>
          </a:p>
        </p:txBody>
      </p:sp>
      <p:pic>
        <p:nvPicPr>
          <p:cNvPr id="978" name="Google Shape;978;p77"/>
          <p:cNvPicPr preferRelativeResize="0"/>
          <p:nvPr/>
        </p:nvPicPr>
        <p:blipFill>
          <a:blip r:embed="rId4">
            <a:alphaModFix/>
          </a:blip>
          <a:stretch>
            <a:fillRect/>
          </a:stretch>
        </p:blipFill>
        <p:spPr>
          <a:xfrm>
            <a:off x="5912300" y="2183208"/>
            <a:ext cx="2696601" cy="2629201"/>
          </a:xfrm>
          <a:prstGeom prst="rect">
            <a:avLst/>
          </a:prstGeom>
          <a:noFill/>
          <a:ln>
            <a:noFill/>
          </a:ln>
        </p:spPr>
      </p:pic>
      <p:pic>
        <p:nvPicPr>
          <p:cNvPr id="979" name="Google Shape;979;p77"/>
          <p:cNvPicPr preferRelativeResize="0"/>
          <p:nvPr/>
        </p:nvPicPr>
        <p:blipFill>
          <a:blip r:embed="rId5">
            <a:alphaModFix/>
          </a:blip>
          <a:stretch>
            <a:fillRect/>
          </a:stretch>
        </p:blipFill>
        <p:spPr>
          <a:xfrm>
            <a:off x="5912300" y="2183200"/>
            <a:ext cx="2696601" cy="26291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80808"/>
      </a:dk1>
      <a:lt1>
        <a:srgbClr val="FBFBFB"/>
      </a:lt1>
      <a:dk2>
        <a:srgbClr val="595959"/>
      </a:dk2>
      <a:lt2>
        <a:srgbClr val="EEEEEE"/>
      </a:lt2>
      <a:accent1>
        <a:srgbClr val="FF0000"/>
      </a:accent1>
      <a:accent2>
        <a:srgbClr val="9900FF"/>
      </a:accent2>
      <a:accent3>
        <a:srgbClr val="EDE9F5"/>
      </a:accent3>
      <a:accent4>
        <a:srgbClr val="B4A7D6"/>
      </a:accent4>
      <a:accent5>
        <a:srgbClr val="D9D2E9"/>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